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9" r:id="rId4"/>
    <p:sldId id="293" r:id="rId5"/>
    <p:sldId id="281" r:id="rId6"/>
    <p:sldId id="314" r:id="rId7"/>
    <p:sldId id="315" r:id="rId8"/>
    <p:sldId id="309" r:id="rId9"/>
    <p:sldId id="312" r:id="rId10"/>
    <p:sldId id="302" r:id="rId11"/>
    <p:sldId id="303" r:id="rId12"/>
    <p:sldId id="273" r:id="rId13"/>
  </p:sldIdLst>
  <p:sldSz cx="9144000" cy="6858000" type="screen4x3"/>
  <p:notesSz cx="6797675" cy="9928225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Kovaci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F9F67A"/>
    <a:srgbClr val="FFCCCC"/>
    <a:srgbClr val="FF00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27" autoAdjust="0"/>
  </p:normalViewPr>
  <p:slideViewPr>
    <p:cSldViewPr>
      <p:cViewPr varScale="1">
        <p:scale>
          <a:sx n="96" d="100"/>
          <a:sy n="9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2019%20De&#328;%20sk&#250;&#353;obn&#237;ctva\Zo&#353;it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k-SK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baseline="0">
                <a:effectLst/>
              </a:rPr>
              <a:t>Ročné rozdelenie plánu kontrol </a:t>
            </a:r>
            <a:endParaRPr lang="sk-SK">
              <a:effectLst/>
            </a:endParaRP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Hárok2!$B$1</c:f>
              <c:strCache>
                <c:ptCount val="1"/>
                <c:pt idx="0">
                  <c:v>PLAN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2985683274946281E-2"/>
                  <c:y val="6.0340709443839867E-2"/>
                </c:manualLayout>
              </c:layout>
              <c:spPr/>
              <c:txPr>
                <a:bodyPr/>
                <a:lstStyle/>
                <a:p>
                  <a:pPr>
                    <a:defRPr lang="sk-SK" sz="12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CA-4F75-9E0D-02E8A307B560}"/>
                </c:ext>
              </c:extLst>
            </c:dLbl>
            <c:dLbl>
              <c:idx val="1"/>
              <c:layout>
                <c:manualLayout>
                  <c:x val="-2.4961252228408688E-2"/>
                  <c:y val="-0.20973390521306789"/>
                </c:manualLayout>
              </c:layout>
              <c:spPr/>
              <c:txPr>
                <a:bodyPr/>
                <a:lstStyle/>
                <a:p>
                  <a:pPr>
                    <a:defRPr lang="sk-SK" sz="12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CA-4F75-9E0D-02E8A307B560}"/>
                </c:ext>
              </c:extLst>
            </c:dLbl>
            <c:dLbl>
              <c:idx val="2"/>
              <c:layout>
                <c:manualLayout>
                  <c:x val="-6.6499009799507293E-3"/>
                  <c:y val="-5.7291253227492907E-2"/>
                </c:manualLayout>
              </c:layout>
              <c:spPr/>
              <c:txPr>
                <a:bodyPr/>
                <a:lstStyle/>
                <a:p>
                  <a:pPr>
                    <a:defRPr lang="sk-SK" sz="12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CA-4F75-9E0D-02E8A307B560}"/>
                </c:ext>
              </c:extLst>
            </c:dLbl>
            <c:dLbl>
              <c:idx val="3"/>
              <c:layout>
                <c:manualLayout>
                  <c:x val="6.0682927186402974E-2"/>
                  <c:y val="-3.7277454139370801E-2"/>
                </c:manualLayout>
              </c:layout>
              <c:spPr/>
              <c:txPr>
                <a:bodyPr/>
                <a:lstStyle/>
                <a:p>
                  <a:pPr>
                    <a:defRPr lang="sk-SK" sz="12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A-4F75-9E0D-02E8A307B56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sk-SK"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Hárok2!$A$2:$A$5</c:f>
              <c:strCache>
                <c:ptCount val="4"/>
                <c:pt idx="0">
                  <c:v>Kontroly podľa koncepcie</c:v>
                </c:pt>
                <c:pt idx="1">
                  <c:v>Kontroly množstva SB</c:v>
                </c:pt>
                <c:pt idx="2">
                  <c:v>Kontroly povinne kalibrovaných meradiel (KM)</c:v>
                </c:pt>
                <c:pt idx="3">
                  <c:v>Kontroly nad meradlami uvádzanými na trh</c:v>
                </c:pt>
              </c:strCache>
            </c:strRef>
          </c:cat>
          <c:val>
            <c:numRef>
              <c:f>Hárok2!$B$2:$B$5</c:f>
              <c:numCache>
                <c:formatCode>General</c:formatCode>
                <c:ptCount val="4"/>
                <c:pt idx="0">
                  <c:v>800</c:v>
                </c:pt>
                <c:pt idx="1">
                  <c:v>180</c:v>
                </c:pt>
                <c:pt idx="2">
                  <c:v>210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CA-4F75-9E0D-02E8A307B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200924675210584"/>
          <c:y val="0.30081386168192403"/>
          <c:w val="0.30125566940115744"/>
          <c:h val="0.5040664632368107"/>
        </c:manualLayout>
      </c:layout>
      <c:overlay val="0"/>
      <c:txPr>
        <a:bodyPr/>
        <a:lstStyle/>
        <a:p>
          <a:pPr>
            <a:defRPr lang="sk-SK" sz="1200" b="1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05AA5-D13A-421C-8CD6-568AA58F0755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72C2428E-618A-49B1-BA4C-5335D00A9E65}">
      <dgm:prSet phldrT="[Text]"/>
      <dgm:spPr/>
      <dgm:t>
        <a:bodyPr/>
        <a:lstStyle/>
        <a:p>
          <a:pPr algn="just"/>
          <a:r>
            <a:rPr lang="sk-SK" b="1" noProof="0" dirty="0"/>
            <a:t>váhy s neautomatickou činnosťou                          </a:t>
          </a:r>
        </a:p>
      </dgm:t>
    </dgm:pt>
    <dgm:pt modelId="{C9909822-0C28-4F6F-911D-70C418CE673D}" type="parTrans" cxnId="{77D1FBE5-C870-45CE-9696-0725221EDD84}">
      <dgm:prSet/>
      <dgm:spPr/>
      <dgm:t>
        <a:bodyPr/>
        <a:lstStyle/>
        <a:p>
          <a:endParaRPr lang="sk-SK"/>
        </a:p>
      </dgm:t>
    </dgm:pt>
    <dgm:pt modelId="{F94A4D64-DE48-463D-9684-7F444831889A}" type="sibTrans" cxnId="{77D1FBE5-C870-45CE-9696-0725221EDD84}">
      <dgm:prSet/>
      <dgm:spPr/>
      <dgm:t>
        <a:bodyPr/>
        <a:lstStyle/>
        <a:p>
          <a:endParaRPr lang="sk-SK"/>
        </a:p>
      </dgm:t>
    </dgm:pt>
    <dgm:pt modelId="{843026E3-5B5D-430E-BD37-12B3DF9BA909}">
      <dgm:prSet custT="1"/>
      <dgm:spPr/>
      <dgm:t>
        <a:bodyPr/>
        <a:lstStyle/>
        <a:p>
          <a:pPr algn="just"/>
          <a:r>
            <a:rPr lang="sk-SK" sz="1100" b="1" noProof="0" dirty="0"/>
            <a:t>diskontinuálne sčítavacie váhy </a:t>
          </a:r>
        </a:p>
      </dgm:t>
    </dgm:pt>
    <dgm:pt modelId="{0F82E490-B0B1-4773-9C84-7DE28666A5BE}" type="sibTrans" cxnId="{99FD6CFC-CD04-45E1-8A26-FA3C54EFA106}">
      <dgm:prSet/>
      <dgm:spPr/>
      <dgm:t>
        <a:bodyPr/>
        <a:lstStyle/>
        <a:p>
          <a:endParaRPr lang="sk-SK"/>
        </a:p>
      </dgm:t>
    </dgm:pt>
    <dgm:pt modelId="{9B7EF329-6653-4DDB-9668-9FD750CA9F5E}" type="parTrans" cxnId="{99FD6CFC-CD04-45E1-8A26-FA3C54EFA106}">
      <dgm:prSet/>
      <dgm:spPr/>
      <dgm:t>
        <a:bodyPr/>
        <a:lstStyle/>
        <a:p>
          <a:endParaRPr lang="sk-SK"/>
        </a:p>
      </dgm:t>
    </dgm:pt>
    <dgm:pt modelId="{EE97B96D-3977-483F-AF01-027291E236B2}">
      <dgm:prSet phldrT="[Text]" custT="1"/>
      <dgm:spPr/>
      <dgm:t>
        <a:bodyPr/>
        <a:lstStyle/>
        <a:p>
          <a:pPr algn="just"/>
          <a:r>
            <a:rPr lang="sk-SK" sz="1100" b="1" noProof="0" dirty="0"/>
            <a:t>vodomer </a:t>
          </a:r>
        </a:p>
      </dgm:t>
    </dgm:pt>
    <dgm:pt modelId="{89517EE4-8C6B-4EAE-8CCA-0EE3715112E3}" type="sibTrans" cxnId="{E9949C76-535E-47DB-9B7A-9230AD06A8FA}">
      <dgm:prSet/>
      <dgm:spPr/>
      <dgm:t>
        <a:bodyPr/>
        <a:lstStyle/>
        <a:p>
          <a:endParaRPr lang="sk-SK"/>
        </a:p>
      </dgm:t>
    </dgm:pt>
    <dgm:pt modelId="{4935E255-5796-4BBB-B669-A0BA91C051C2}" type="parTrans" cxnId="{E9949C76-535E-47DB-9B7A-9230AD06A8FA}">
      <dgm:prSet/>
      <dgm:spPr/>
      <dgm:t>
        <a:bodyPr/>
        <a:lstStyle/>
        <a:p>
          <a:endParaRPr lang="sk-SK"/>
        </a:p>
      </dgm:t>
    </dgm:pt>
    <dgm:pt modelId="{DA55B8E9-B25F-47C0-BE6D-472613AE8DBF}">
      <dgm:prSet custT="1"/>
      <dgm:spPr/>
      <dgm:t>
        <a:bodyPr/>
        <a:lstStyle/>
        <a:p>
          <a:pPr algn="just"/>
          <a:r>
            <a:rPr lang="sk-SK" sz="1100" b="1" noProof="0" dirty="0"/>
            <a:t>plynomer </a:t>
          </a:r>
        </a:p>
      </dgm:t>
    </dgm:pt>
    <dgm:pt modelId="{61A6703C-22CD-4658-B6F0-145C0FDEA25A}" type="sibTrans" cxnId="{DDB3B9B6-8A0D-4D70-A1AC-BFC5FC033ABA}">
      <dgm:prSet/>
      <dgm:spPr/>
      <dgm:t>
        <a:bodyPr/>
        <a:lstStyle/>
        <a:p>
          <a:endParaRPr lang="sk-SK"/>
        </a:p>
      </dgm:t>
    </dgm:pt>
    <dgm:pt modelId="{18B3F59D-2313-4E7A-A4E2-FE6CE3748BC3}" type="parTrans" cxnId="{DDB3B9B6-8A0D-4D70-A1AC-BFC5FC033ABA}">
      <dgm:prSet/>
      <dgm:spPr/>
      <dgm:t>
        <a:bodyPr/>
        <a:lstStyle/>
        <a:p>
          <a:endParaRPr lang="sk-SK"/>
        </a:p>
      </dgm:t>
    </dgm:pt>
    <dgm:pt modelId="{56AC4094-2BE6-4392-BE70-AE97BB8EDBB2}">
      <dgm:prSet custT="1"/>
      <dgm:spPr/>
      <dgm:t>
        <a:bodyPr/>
        <a:lstStyle/>
        <a:p>
          <a:pPr algn="just"/>
          <a:r>
            <a:rPr lang="sk-SK" sz="1100" b="1" noProof="0" dirty="0"/>
            <a:t>prepočítavač objemu plynu </a:t>
          </a:r>
        </a:p>
      </dgm:t>
    </dgm:pt>
    <dgm:pt modelId="{8DB4D242-A02B-4A03-92AA-14FCDBFD803D}" type="sibTrans" cxnId="{C7D4CAAB-4B0C-4290-BFF0-AF25A01660FF}">
      <dgm:prSet/>
      <dgm:spPr/>
      <dgm:t>
        <a:bodyPr/>
        <a:lstStyle/>
        <a:p>
          <a:endParaRPr lang="sk-SK"/>
        </a:p>
      </dgm:t>
    </dgm:pt>
    <dgm:pt modelId="{A84F429F-3146-4B3A-8BE7-BEC9E5ED09B1}" type="parTrans" cxnId="{C7D4CAAB-4B0C-4290-BFF0-AF25A01660FF}">
      <dgm:prSet/>
      <dgm:spPr/>
      <dgm:t>
        <a:bodyPr/>
        <a:lstStyle/>
        <a:p>
          <a:endParaRPr lang="sk-SK"/>
        </a:p>
      </dgm:t>
    </dgm:pt>
    <dgm:pt modelId="{258DAD55-F46E-47AB-83EE-A7D41260A9D4}">
      <dgm:prSet custT="1"/>
      <dgm:spPr/>
      <dgm:t>
        <a:bodyPr/>
        <a:lstStyle/>
        <a:p>
          <a:pPr algn="l"/>
          <a:r>
            <a:rPr lang="sk-SK" sz="1100" b="1" noProof="0" dirty="0"/>
            <a:t>elektromer na meranie činnej elektrickej energie </a:t>
          </a:r>
        </a:p>
      </dgm:t>
    </dgm:pt>
    <dgm:pt modelId="{2DA7796A-357D-4A47-81D6-1568685F5969}" type="sibTrans" cxnId="{D59A92F5-77CA-4167-893B-279E5934C976}">
      <dgm:prSet/>
      <dgm:spPr/>
      <dgm:t>
        <a:bodyPr/>
        <a:lstStyle/>
        <a:p>
          <a:endParaRPr lang="sk-SK"/>
        </a:p>
      </dgm:t>
    </dgm:pt>
    <dgm:pt modelId="{DDFF58D1-0A5A-47E8-A59C-7DFB1E59B06F}" type="parTrans" cxnId="{D59A92F5-77CA-4167-893B-279E5934C976}">
      <dgm:prSet/>
      <dgm:spPr/>
      <dgm:t>
        <a:bodyPr/>
        <a:lstStyle/>
        <a:p>
          <a:endParaRPr lang="sk-SK"/>
        </a:p>
      </dgm:t>
    </dgm:pt>
    <dgm:pt modelId="{D2F3AB6A-E70B-4FD5-901A-7908EC55705E}">
      <dgm:prSet custT="1"/>
      <dgm:spPr/>
      <dgm:t>
        <a:bodyPr/>
        <a:lstStyle/>
        <a:p>
          <a:pPr algn="just"/>
          <a:r>
            <a:rPr lang="sk-SK" sz="1100" b="1" noProof="0" dirty="0"/>
            <a:t>merač tepla </a:t>
          </a:r>
        </a:p>
      </dgm:t>
    </dgm:pt>
    <dgm:pt modelId="{EAACA790-B47F-46AC-BF18-EA84331028FE}" type="sibTrans" cxnId="{563FC525-B586-4B0B-958C-4AB432A6BA42}">
      <dgm:prSet/>
      <dgm:spPr/>
      <dgm:t>
        <a:bodyPr/>
        <a:lstStyle/>
        <a:p>
          <a:endParaRPr lang="sk-SK"/>
        </a:p>
      </dgm:t>
    </dgm:pt>
    <dgm:pt modelId="{14CDC6A8-4202-43A7-A1D4-5379227245E9}" type="parTrans" cxnId="{563FC525-B586-4B0B-958C-4AB432A6BA42}">
      <dgm:prSet/>
      <dgm:spPr/>
      <dgm:t>
        <a:bodyPr/>
        <a:lstStyle/>
        <a:p>
          <a:endParaRPr lang="sk-SK"/>
        </a:p>
      </dgm:t>
    </dgm:pt>
    <dgm:pt modelId="{430F1E5C-2EE2-484B-9D15-6E2E750C948E}">
      <dgm:prSet custT="1"/>
      <dgm:spPr/>
      <dgm:t>
        <a:bodyPr/>
        <a:lstStyle/>
        <a:p>
          <a:pPr algn="just"/>
          <a:endParaRPr lang="sk-SK" sz="1100" b="1" noProof="0" dirty="0"/>
        </a:p>
        <a:p>
          <a:pPr algn="just"/>
          <a:endParaRPr lang="sk-SK" sz="1100" b="1" noProof="0" dirty="0"/>
        </a:p>
        <a:p>
          <a:pPr algn="l"/>
          <a:r>
            <a:rPr lang="sk-SK" sz="1100" b="1" noProof="0" dirty="0"/>
            <a:t>meracia zostava na kontinuálne a dynamické meranie množstva kvapaliny okrem vody </a:t>
          </a:r>
        </a:p>
        <a:p>
          <a:pPr algn="just"/>
          <a:endParaRPr lang="sk-SK" sz="1100" b="1" noProof="0" dirty="0"/>
        </a:p>
        <a:p>
          <a:pPr algn="just"/>
          <a:endParaRPr lang="sk-SK" sz="1100" b="1" noProof="0" dirty="0"/>
        </a:p>
      </dgm:t>
    </dgm:pt>
    <dgm:pt modelId="{A5167163-C0EC-4EC3-9105-D109E4B4A664}" type="sibTrans" cxnId="{9B581CD2-A575-4170-B548-6D4DFA15A61A}">
      <dgm:prSet/>
      <dgm:spPr/>
      <dgm:t>
        <a:bodyPr/>
        <a:lstStyle/>
        <a:p>
          <a:endParaRPr lang="sk-SK"/>
        </a:p>
      </dgm:t>
    </dgm:pt>
    <dgm:pt modelId="{C9D866F5-590A-4A95-8605-CECF8B3D0AF6}" type="parTrans" cxnId="{9B581CD2-A575-4170-B548-6D4DFA15A61A}">
      <dgm:prSet/>
      <dgm:spPr/>
      <dgm:t>
        <a:bodyPr/>
        <a:lstStyle/>
        <a:p>
          <a:endParaRPr lang="sk-SK"/>
        </a:p>
      </dgm:t>
    </dgm:pt>
    <dgm:pt modelId="{42C1B0F0-9EDE-4028-8EFD-281A431089FC}">
      <dgm:prSet custT="1"/>
      <dgm:spPr/>
      <dgm:t>
        <a:bodyPr/>
        <a:lstStyle/>
        <a:p>
          <a:pPr algn="l"/>
          <a:r>
            <a:rPr lang="sk-SK" sz="1100" b="1" noProof="0" dirty="0"/>
            <a:t>kontrolné váhy s automatickou činnosťou, </a:t>
          </a:r>
        </a:p>
      </dgm:t>
    </dgm:pt>
    <dgm:pt modelId="{361AA74E-153D-4758-822B-0C6AE3891B0F}" type="sibTrans" cxnId="{6BEBE201-ED68-4620-9E18-E73618F861D8}">
      <dgm:prSet/>
      <dgm:spPr/>
      <dgm:t>
        <a:bodyPr/>
        <a:lstStyle/>
        <a:p>
          <a:endParaRPr lang="sk-SK"/>
        </a:p>
      </dgm:t>
    </dgm:pt>
    <dgm:pt modelId="{225E0FBB-D1FC-48EC-A11B-764F9D449EE8}" type="parTrans" cxnId="{6BEBE201-ED68-4620-9E18-E73618F861D8}">
      <dgm:prSet/>
      <dgm:spPr/>
      <dgm:t>
        <a:bodyPr/>
        <a:lstStyle/>
        <a:p>
          <a:endParaRPr lang="sk-SK"/>
        </a:p>
      </dgm:t>
    </dgm:pt>
    <dgm:pt modelId="{E4641EC4-177D-41A2-AAA7-A78531087C93}">
      <dgm:prSet custT="1"/>
      <dgm:spPr/>
      <dgm:t>
        <a:bodyPr/>
        <a:lstStyle/>
        <a:p>
          <a:pPr algn="just"/>
          <a:endParaRPr lang="sk-SK" sz="1100" b="1" noProof="0" dirty="0"/>
        </a:p>
        <a:p>
          <a:pPr algn="l"/>
          <a:r>
            <a:rPr lang="sk-SK" sz="1100" b="1" noProof="0" dirty="0"/>
            <a:t>plniace váhy s automatickou činnosťou</a:t>
          </a:r>
        </a:p>
      </dgm:t>
    </dgm:pt>
    <dgm:pt modelId="{BB50AB2B-9970-431C-9813-B46C9E95F64B}" type="sibTrans" cxnId="{E7424607-62F2-42CB-99AC-6E66ABDF73BB}">
      <dgm:prSet/>
      <dgm:spPr/>
      <dgm:t>
        <a:bodyPr/>
        <a:lstStyle/>
        <a:p>
          <a:endParaRPr lang="sk-SK"/>
        </a:p>
      </dgm:t>
    </dgm:pt>
    <dgm:pt modelId="{C9E3284E-0B9A-40B0-B674-64EB847A6F2D}" type="parTrans" cxnId="{E7424607-62F2-42CB-99AC-6E66ABDF73BB}">
      <dgm:prSet/>
      <dgm:spPr/>
      <dgm:t>
        <a:bodyPr/>
        <a:lstStyle/>
        <a:p>
          <a:endParaRPr lang="sk-SK"/>
        </a:p>
      </dgm:t>
    </dgm:pt>
    <dgm:pt modelId="{BE9D8AC8-B4BF-4571-B7F7-0F4B41F7EEF8}">
      <dgm:prSet/>
      <dgm:spPr/>
      <dgm:t>
        <a:bodyPr/>
        <a:lstStyle/>
        <a:p>
          <a:pPr algn="just"/>
          <a:endParaRPr lang="sk-SK" b="1" noProof="0" dirty="0"/>
        </a:p>
      </dgm:t>
    </dgm:pt>
    <dgm:pt modelId="{2AEEAB95-2926-4828-896E-55D8A9273F0A}" type="parTrans" cxnId="{788B0F67-45B8-446E-800D-8DE27C5E9269}">
      <dgm:prSet/>
      <dgm:spPr/>
      <dgm:t>
        <a:bodyPr/>
        <a:lstStyle/>
        <a:p>
          <a:endParaRPr lang="sk-SK"/>
        </a:p>
      </dgm:t>
    </dgm:pt>
    <dgm:pt modelId="{796E090A-9CE5-49C3-A908-30C2584554E4}" type="sibTrans" cxnId="{788B0F67-45B8-446E-800D-8DE27C5E9269}">
      <dgm:prSet/>
      <dgm:spPr/>
      <dgm:t>
        <a:bodyPr/>
        <a:lstStyle/>
        <a:p>
          <a:endParaRPr lang="sk-SK"/>
        </a:p>
      </dgm:t>
    </dgm:pt>
    <dgm:pt modelId="{FE321B52-45F3-4FBE-87FA-02D5D7DA709D}">
      <dgm:prSet custT="1"/>
      <dgm:spPr/>
      <dgm:t>
        <a:bodyPr/>
        <a:lstStyle/>
        <a:p>
          <a:pPr algn="just"/>
          <a:r>
            <a:rPr lang="sk-SK" sz="1100" b="1" noProof="0" dirty="0"/>
            <a:t>kontinuálne sčítavacie váhy</a:t>
          </a:r>
        </a:p>
      </dgm:t>
    </dgm:pt>
    <dgm:pt modelId="{98232AE3-E29E-4C67-9776-66408A9C5769}" type="parTrans" cxnId="{761B809B-97EE-4AC9-89BB-5DDDEEDE87FE}">
      <dgm:prSet/>
      <dgm:spPr/>
      <dgm:t>
        <a:bodyPr/>
        <a:lstStyle/>
        <a:p>
          <a:endParaRPr lang="sk-SK"/>
        </a:p>
      </dgm:t>
    </dgm:pt>
    <dgm:pt modelId="{B9A7FCF6-9A84-439A-AD14-6BF81DE554A6}" type="sibTrans" cxnId="{761B809B-97EE-4AC9-89BB-5DDDEEDE87FE}">
      <dgm:prSet/>
      <dgm:spPr/>
      <dgm:t>
        <a:bodyPr/>
        <a:lstStyle/>
        <a:p>
          <a:endParaRPr lang="sk-SK"/>
        </a:p>
      </dgm:t>
    </dgm:pt>
    <dgm:pt modelId="{F9F19118-1CDC-4042-A6A0-3A3232A13440}">
      <dgm:prSet custT="1"/>
      <dgm:spPr/>
      <dgm:t>
        <a:bodyPr/>
        <a:lstStyle/>
        <a:p>
          <a:pPr algn="l"/>
          <a:r>
            <a:rPr lang="sk-SK" sz="1100" b="1" noProof="0" dirty="0"/>
            <a:t>mostové váhy s automatickou činnosťou pre koľajové vozidlá </a:t>
          </a:r>
        </a:p>
      </dgm:t>
    </dgm:pt>
    <dgm:pt modelId="{9E132375-8CE9-4624-A824-4B065C109F50}" type="parTrans" cxnId="{5B27D89D-DD07-4B0C-B52D-76F82F0214B5}">
      <dgm:prSet/>
      <dgm:spPr/>
      <dgm:t>
        <a:bodyPr/>
        <a:lstStyle/>
        <a:p>
          <a:endParaRPr lang="sk-SK"/>
        </a:p>
      </dgm:t>
    </dgm:pt>
    <dgm:pt modelId="{17EFF277-E781-4DFC-B5F7-7D4CFE3217B2}" type="sibTrans" cxnId="{5B27D89D-DD07-4B0C-B52D-76F82F0214B5}">
      <dgm:prSet/>
      <dgm:spPr/>
      <dgm:t>
        <a:bodyPr/>
        <a:lstStyle/>
        <a:p>
          <a:endParaRPr lang="sk-SK"/>
        </a:p>
      </dgm:t>
    </dgm:pt>
    <dgm:pt modelId="{76EC2139-C0DB-4123-9A67-9833187640E4}">
      <dgm:prSet custT="1"/>
      <dgm:spPr/>
      <dgm:t>
        <a:bodyPr/>
        <a:lstStyle/>
        <a:p>
          <a:pPr algn="just"/>
          <a:r>
            <a:rPr lang="sk-SK" sz="1100" b="1" noProof="0" dirty="0"/>
            <a:t>taxameter </a:t>
          </a:r>
        </a:p>
      </dgm:t>
    </dgm:pt>
    <dgm:pt modelId="{F144709A-8195-4BD8-9B04-44D00FF705B4}" type="parTrans" cxnId="{5B1DE144-206D-4EB6-AA2D-AD6CF8B3E12E}">
      <dgm:prSet/>
      <dgm:spPr/>
      <dgm:t>
        <a:bodyPr/>
        <a:lstStyle/>
        <a:p>
          <a:endParaRPr lang="sk-SK"/>
        </a:p>
      </dgm:t>
    </dgm:pt>
    <dgm:pt modelId="{D3A07E29-FFDC-4151-800E-A63AA1F4A0E3}" type="sibTrans" cxnId="{5B1DE144-206D-4EB6-AA2D-AD6CF8B3E12E}">
      <dgm:prSet/>
      <dgm:spPr/>
      <dgm:t>
        <a:bodyPr/>
        <a:lstStyle/>
        <a:p>
          <a:endParaRPr lang="sk-SK"/>
        </a:p>
      </dgm:t>
    </dgm:pt>
    <dgm:pt modelId="{9CC7D687-BA7A-4CCA-8F3F-36339D11648B}">
      <dgm:prSet custT="1"/>
      <dgm:spPr/>
      <dgm:t>
        <a:bodyPr/>
        <a:lstStyle/>
        <a:p>
          <a:pPr algn="l"/>
          <a:r>
            <a:rPr lang="sk-SK" sz="1100" b="1" noProof="0" dirty="0"/>
            <a:t>materializovaná dĺžková miera </a:t>
          </a:r>
        </a:p>
      </dgm:t>
    </dgm:pt>
    <dgm:pt modelId="{E59E8AE5-5E1C-429B-8825-CD57022CF0DB}" type="parTrans" cxnId="{4CC1DB02-1458-43DE-83E0-31CE84FA4A40}">
      <dgm:prSet/>
      <dgm:spPr/>
      <dgm:t>
        <a:bodyPr/>
        <a:lstStyle/>
        <a:p>
          <a:endParaRPr lang="sk-SK"/>
        </a:p>
      </dgm:t>
    </dgm:pt>
    <dgm:pt modelId="{17CC2889-911F-464D-9856-A749C5C4FC75}" type="sibTrans" cxnId="{4CC1DB02-1458-43DE-83E0-31CE84FA4A40}">
      <dgm:prSet/>
      <dgm:spPr/>
      <dgm:t>
        <a:bodyPr/>
        <a:lstStyle/>
        <a:p>
          <a:endParaRPr lang="sk-SK"/>
        </a:p>
      </dgm:t>
    </dgm:pt>
    <dgm:pt modelId="{F5242DC8-5747-4263-BD87-0D6A4821D403}">
      <dgm:prSet custT="1"/>
      <dgm:spPr/>
      <dgm:t>
        <a:bodyPr/>
        <a:lstStyle/>
        <a:p>
          <a:pPr algn="just"/>
          <a:r>
            <a:rPr lang="sk-SK" sz="1100" b="1" noProof="0" dirty="0"/>
            <a:t>výčapná nádoba</a:t>
          </a:r>
        </a:p>
      </dgm:t>
    </dgm:pt>
    <dgm:pt modelId="{27A31CC7-DC63-4BA6-896B-44BED70E7819}" type="parTrans" cxnId="{2E9E0DC2-6A82-4A70-8E56-F23FA93E50A9}">
      <dgm:prSet/>
      <dgm:spPr/>
      <dgm:t>
        <a:bodyPr/>
        <a:lstStyle/>
        <a:p>
          <a:endParaRPr lang="sk-SK"/>
        </a:p>
      </dgm:t>
    </dgm:pt>
    <dgm:pt modelId="{7CAE07EE-3835-4F02-85D6-4498D6F3967D}" type="sibTrans" cxnId="{2E9E0DC2-6A82-4A70-8E56-F23FA93E50A9}">
      <dgm:prSet/>
      <dgm:spPr/>
      <dgm:t>
        <a:bodyPr/>
        <a:lstStyle/>
        <a:p>
          <a:endParaRPr lang="sk-SK"/>
        </a:p>
      </dgm:t>
    </dgm:pt>
    <dgm:pt modelId="{96F8EA16-1885-44E1-B597-39FB16AA92D9}">
      <dgm:prSet custT="1"/>
      <dgm:spPr/>
      <dgm:t>
        <a:bodyPr/>
        <a:lstStyle/>
        <a:p>
          <a:pPr algn="just"/>
          <a:r>
            <a:rPr lang="sk-SK" sz="1100" b="1" noProof="0" dirty="0"/>
            <a:t>meradlo na meranie dĺžky</a:t>
          </a:r>
        </a:p>
      </dgm:t>
    </dgm:pt>
    <dgm:pt modelId="{239D59AC-A79A-41C9-998A-E075819AF1CC}" type="parTrans" cxnId="{EF34DD21-F655-4816-8CDF-14141BFA0686}">
      <dgm:prSet/>
      <dgm:spPr/>
      <dgm:t>
        <a:bodyPr/>
        <a:lstStyle/>
        <a:p>
          <a:endParaRPr lang="sk-SK"/>
        </a:p>
      </dgm:t>
    </dgm:pt>
    <dgm:pt modelId="{2EDB5372-F414-4D40-AF2C-8F8107775921}" type="sibTrans" cxnId="{EF34DD21-F655-4816-8CDF-14141BFA0686}">
      <dgm:prSet/>
      <dgm:spPr/>
      <dgm:t>
        <a:bodyPr/>
        <a:lstStyle/>
        <a:p>
          <a:endParaRPr lang="sk-SK"/>
        </a:p>
      </dgm:t>
    </dgm:pt>
    <dgm:pt modelId="{9C6A821F-9FF3-42D3-B0EB-3CB73B6EC90F}">
      <dgm:prSet custT="1"/>
      <dgm:spPr/>
      <dgm:t>
        <a:bodyPr/>
        <a:lstStyle/>
        <a:p>
          <a:pPr algn="l"/>
          <a:r>
            <a:rPr lang="sk-SK" sz="1100" b="1" noProof="0" dirty="0"/>
            <a:t>meradlo na meranie plošného obsahu </a:t>
          </a:r>
        </a:p>
      </dgm:t>
    </dgm:pt>
    <dgm:pt modelId="{3CA1E10B-093F-43AE-9B66-6745590F36D1}" type="parTrans" cxnId="{0F6C1711-4C8F-4DCA-B353-72D8DA4F5407}">
      <dgm:prSet/>
      <dgm:spPr/>
      <dgm:t>
        <a:bodyPr/>
        <a:lstStyle/>
        <a:p>
          <a:endParaRPr lang="sk-SK"/>
        </a:p>
      </dgm:t>
    </dgm:pt>
    <dgm:pt modelId="{ABA4284D-C005-440F-B66D-AC7FA31FA4E8}" type="sibTrans" cxnId="{0F6C1711-4C8F-4DCA-B353-72D8DA4F5407}">
      <dgm:prSet/>
      <dgm:spPr/>
      <dgm:t>
        <a:bodyPr/>
        <a:lstStyle/>
        <a:p>
          <a:endParaRPr lang="sk-SK"/>
        </a:p>
      </dgm:t>
    </dgm:pt>
    <dgm:pt modelId="{2556001E-199E-435D-9C71-CE48A567E755}">
      <dgm:prSet custT="1"/>
      <dgm:spPr/>
      <dgm:t>
        <a:bodyPr/>
        <a:lstStyle/>
        <a:p>
          <a:pPr algn="just"/>
          <a:r>
            <a:rPr lang="sk-SK" sz="1100" b="1" noProof="0" dirty="0"/>
            <a:t>meradlo na meranie viacerých rozmerov </a:t>
          </a:r>
        </a:p>
      </dgm:t>
    </dgm:pt>
    <dgm:pt modelId="{1562F3B7-5D4C-499B-9408-84D0B157BA26}" type="parTrans" cxnId="{236C3895-5794-4893-ABB1-5B71B6524731}">
      <dgm:prSet/>
      <dgm:spPr/>
      <dgm:t>
        <a:bodyPr/>
        <a:lstStyle/>
        <a:p>
          <a:endParaRPr lang="sk-SK"/>
        </a:p>
      </dgm:t>
    </dgm:pt>
    <dgm:pt modelId="{EFA3F645-C665-402B-9643-EF53F0B11A15}" type="sibTrans" cxnId="{236C3895-5794-4893-ABB1-5B71B6524731}">
      <dgm:prSet/>
      <dgm:spPr/>
      <dgm:t>
        <a:bodyPr/>
        <a:lstStyle/>
        <a:p>
          <a:endParaRPr lang="sk-SK"/>
        </a:p>
      </dgm:t>
    </dgm:pt>
    <dgm:pt modelId="{1A6E20A3-2917-42A2-B7C4-062B7388F678}">
      <dgm:prSet custT="1"/>
      <dgm:spPr/>
      <dgm:t>
        <a:bodyPr/>
        <a:lstStyle/>
        <a:p>
          <a:pPr algn="just"/>
          <a:r>
            <a:rPr lang="sk-SK" sz="1100" b="1" noProof="0" dirty="0"/>
            <a:t>analyzátor výfukových plynov </a:t>
          </a:r>
        </a:p>
      </dgm:t>
    </dgm:pt>
    <dgm:pt modelId="{E1BE51B8-D1A9-43BA-9D85-5980F8EAB8F9}" type="parTrans" cxnId="{3D127FA1-64B6-43FA-9040-4611E17827FF}">
      <dgm:prSet/>
      <dgm:spPr/>
      <dgm:t>
        <a:bodyPr/>
        <a:lstStyle/>
        <a:p>
          <a:endParaRPr lang="sk-SK"/>
        </a:p>
      </dgm:t>
    </dgm:pt>
    <dgm:pt modelId="{6D6C46CB-C69A-4540-9F92-2C82F1F34576}" type="sibTrans" cxnId="{3D127FA1-64B6-43FA-9040-4611E17827FF}">
      <dgm:prSet/>
      <dgm:spPr/>
      <dgm:t>
        <a:bodyPr/>
        <a:lstStyle/>
        <a:p>
          <a:endParaRPr lang="sk-SK"/>
        </a:p>
      </dgm:t>
    </dgm:pt>
    <dgm:pt modelId="{705D6C71-1D7A-48F3-8A3F-11F7CA855D3B}">
      <dgm:prSet phldrT="[Text]"/>
      <dgm:spPr/>
      <dgm:t>
        <a:bodyPr/>
        <a:lstStyle/>
        <a:p>
          <a:pPr algn="just"/>
          <a:endParaRPr lang="sk-SK" dirty="0"/>
        </a:p>
      </dgm:t>
    </dgm:pt>
    <dgm:pt modelId="{EDEA34BA-BE79-48B6-ADFE-6B7706706359}" type="sibTrans" cxnId="{85501391-AAAC-4539-8192-7085C9720C77}">
      <dgm:prSet/>
      <dgm:spPr/>
      <dgm:t>
        <a:bodyPr/>
        <a:lstStyle/>
        <a:p>
          <a:endParaRPr lang="sk-SK"/>
        </a:p>
      </dgm:t>
    </dgm:pt>
    <dgm:pt modelId="{0CA48E98-D3D9-41EC-AA84-DEFC6AD73381}" type="parTrans" cxnId="{85501391-AAAC-4539-8192-7085C9720C77}">
      <dgm:prSet/>
      <dgm:spPr/>
      <dgm:t>
        <a:bodyPr/>
        <a:lstStyle/>
        <a:p>
          <a:endParaRPr lang="sk-SK"/>
        </a:p>
      </dgm:t>
    </dgm:pt>
    <dgm:pt modelId="{85EB024C-9212-4EDF-8721-3E2A1538FDDA}">
      <dgm:prSet phldrT="[Text]" phldr="1"/>
      <dgm:spPr/>
      <dgm:t>
        <a:bodyPr/>
        <a:lstStyle/>
        <a:p>
          <a:endParaRPr lang="sk-SK" dirty="0"/>
        </a:p>
      </dgm:t>
    </dgm:pt>
    <dgm:pt modelId="{56004799-B977-4C68-B59D-2617DEFCCF69}" type="sibTrans" cxnId="{0A7E0DDF-7FF8-4A51-B1E7-2AD190EE9E56}">
      <dgm:prSet/>
      <dgm:spPr/>
      <dgm:t>
        <a:bodyPr/>
        <a:lstStyle/>
        <a:p>
          <a:endParaRPr lang="sk-SK"/>
        </a:p>
      </dgm:t>
    </dgm:pt>
    <dgm:pt modelId="{059ABBF0-D6DD-4F0C-845F-ABA86E8E5FB2}" type="parTrans" cxnId="{0A7E0DDF-7FF8-4A51-B1E7-2AD190EE9E56}">
      <dgm:prSet/>
      <dgm:spPr/>
      <dgm:t>
        <a:bodyPr/>
        <a:lstStyle/>
        <a:p>
          <a:endParaRPr lang="sk-SK"/>
        </a:p>
      </dgm:t>
    </dgm:pt>
    <dgm:pt modelId="{B8A57965-D5E6-44F9-AD60-EAA2ADAD8D0C}" type="pres">
      <dgm:prSet presAssocID="{8C205AA5-D13A-421C-8CD6-568AA58F0755}" presName="layout" presStyleCnt="0">
        <dgm:presLayoutVars>
          <dgm:chMax/>
          <dgm:chPref/>
          <dgm:dir/>
          <dgm:resizeHandles/>
        </dgm:presLayoutVars>
      </dgm:prSet>
      <dgm:spPr/>
    </dgm:pt>
    <dgm:pt modelId="{76DF447C-6355-4DB9-8E7E-EF62C1BC8D70}" type="pres">
      <dgm:prSet presAssocID="{85EB024C-9212-4EDF-8721-3E2A1538FDDA}" presName="root" presStyleCnt="0">
        <dgm:presLayoutVars>
          <dgm:chMax/>
          <dgm:chPref/>
        </dgm:presLayoutVars>
      </dgm:prSet>
      <dgm:spPr/>
    </dgm:pt>
    <dgm:pt modelId="{A3CB6676-1943-42EE-8F5E-151D368B16AA}" type="pres">
      <dgm:prSet presAssocID="{85EB024C-9212-4EDF-8721-3E2A1538FDDA}" presName="rootComposite" presStyleCnt="0">
        <dgm:presLayoutVars/>
      </dgm:prSet>
      <dgm:spPr/>
    </dgm:pt>
    <dgm:pt modelId="{3D05A81D-6873-4DED-94F4-B357C1027D59}" type="pres">
      <dgm:prSet presAssocID="{85EB024C-9212-4EDF-8721-3E2A1538FDDA}" presName="ParentAccent" presStyleLbl="alignNode1" presStyleIdx="0" presStyleCnt="3"/>
      <dgm:spPr/>
    </dgm:pt>
    <dgm:pt modelId="{D23A702C-8E63-421B-9CF7-4210163E79CB}" type="pres">
      <dgm:prSet presAssocID="{85EB024C-9212-4EDF-8721-3E2A1538FDDA}" presName="ParentSmallAccent" presStyleLbl="fgAcc1" presStyleIdx="0" presStyleCnt="3"/>
      <dgm:spPr>
        <a:solidFill>
          <a:schemeClr val="accent2">
            <a:alpha val="90000"/>
          </a:schemeClr>
        </a:solidFill>
      </dgm:spPr>
    </dgm:pt>
    <dgm:pt modelId="{580C4983-B94C-4A83-9367-07C0B6DFA412}" type="pres">
      <dgm:prSet presAssocID="{85EB024C-9212-4EDF-8721-3E2A1538FDDA}" presName="Parent" presStyleLbl="revTx" presStyleIdx="0" presStyleCnt="22">
        <dgm:presLayoutVars>
          <dgm:chMax/>
          <dgm:chPref val="4"/>
          <dgm:bulletEnabled val="1"/>
        </dgm:presLayoutVars>
      </dgm:prSet>
      <dgm:spPr/>
    </dgm:pt>
    <dgm:pt modelId="{95C683EC-8029-4249-9B0A-2E6148447461}" type="pres">
      <dgm:prSet presAssocID="{85EB024C-9212-4EDF-8721-3E2A1538FDDA}" presName="childShape" presStyleCnt="0">
        <dgm:presLayoutVars>
          <dgm:chMax val="0"/>
          <dgm:chPref val="0"/>
        </dgm:presLayoutVars>
      </dgm:prSet>
      <dgm:spPr/>
    </dgm:pt>
    <dgm:pt modelId="{42B6DD59-68FE-4612-A62C-E894F0C465E2}" type="pres">
      <dgm:prSet presAssocID="{72C2428E-618A-49B1-BA4C-5335D00A9E65}" presName="childComposite" presStyleCnt="0">
        <dgm:presLayoutVars>
          <dgm:chMax val="0"/>
          <dgm:chPref val="0"/>
        </dgm:presLayoutVars>
      </dgm:prSet>
      <dgm:spPr/>
    </dgm:pt>
    <dgm:pt modelId="{66E56C05-90F9-4867-BBFB-181121A2298E}" type="pres">
      <dgm:prSet presAssocID="{72C2428E-618A-49B1-BA4C-5335D00A9E65}" presName="ChildAccent" presStyleLbl="solidFgAcc1" presStyleIdx="0" presStyleCnt="19" custLinFactX="-100000" custLinFactNeighborX="-198499" custLinFactNeighborY="10951"/>
      <dgm:spPr/>
    </dgm:pt>
    <dgm:pt modelId="{97C454F5-5331-4C4B-8D66-B3A745914E07}" type="pres">
      <dgm:prSet presAssocID="{72C2428E-618A-49B1-BA4C-5335D00A9E65}" presName="Child" presStyleLbl="revTx" presStyleIdx="1" presStyleCnt="22" custLinFactNeighborX="4977" custLinFactNeighborY="7163">
        <dgm:presLayoutVars>
          <dgm:chMax val="0"/>
          <dgm:chPref val="0"/>
          <dgm:bulletEnabled val="1"/>
        </dgm:presLayoutVars>
      </dgm:prSet>
      <dgm:spPr/>
    </dgm:pt>
    <dgm:pt modelId="{2CAFE688-7D78-48A4-AFBA-32DFDB1FC51B}" type="pres">
      <dgm:prSet presAssocID="{705D6C71-1D7A-48F3-8A3F-11F7CA855D3B}" presName="root" presStyleCnt="0">
        <dgm:presLayoutVars>
          <dgm:chMax/>
          <dgm:chPref/>
        </dgm:presLayoutVars>
      </dgm:prSet>
      <dgm:spPr/>
    </dgm:pt>
    <dgm:pt modelId="{AD68D10F-12C4-4D36-890C-A5B3488B9A34}" type="pres">
      <dgm:prSet presAssocID="{705D6C71-1D7A-48F3-8A3F-11F7CA855D3B}" presName="rootComposite" presStyleCnt="0">
        <dgm:presLayoutVars/>
      </dgm:prSet>
      <dgm:spPr/>
    </dgm:pt>
    <dgm:pt modelId="{182446C3-0EEB-476E-85D4-F492DBCC509E}" type="pres">
      <dgm:prSet presAssocID="{705D6C71-1D7A-48F3-8A3F-11F7CA855D3B}" presName="ParentAccent" presStyleLbl="alignNode1" presStyleIdx="1" presStyleCnt="3" custLinFactNeighborX="50185" custLinFactNeighborY="-5645"/>
      <dgm:spPr/>
    </dgm:pt>
    <dgm:pt modelId="{7E69F9BF-353B-40C9-9188-FC9A71014352}" type="pres">
      <dgm:prSet presAssocID="{705D6C71-1D7A-48F3-8A3F-11F7CA855D3B}" presName="ParentSmallAccent" presStyleLbl="fgAcc1" presStyleIdx="1" presStyleCnt="3" custLinFactX="895166" custLinFactNeighborX="900000" custLinFactNeighborY="-18601"/>
      <dgm:spPr>
        <a:solidFill>
          <a:schemeClr val="accent3">
            <a:alpha val="90000"/>
          </a:schemeClr>
        </a:solidFill>
      </dgm:spPr>
    </dgm:pt>
    <dgm:pt modelId="{D2A2B4C5-49D9-4914-AD5E-17D4B56D6F7F}" type="pres">
      <dgm:prSet presAssocID="{705D6C71-1D7A-48F3-8A3F-11F7CA855D3B}" presName="Parent" presStyleLbl="revTx" presStyleIdx="2" presStyleCnt="22" custScaleX="110502" custLinFactNeighborX="39161" custLinFactNeighborY="50683">
        <dgm:presLayoutVars>
          <dgm:chMax/>
          <dgm:chPref val="4"/>
          <dgm:bulletEnabled val="1"/>
        </dgm:presLayoutVars>
      </dgm:prSet>
      <dgm:spPr/>
    </dgm:pt>
    <dgm:pt modelId="{702589A5-42F5-42E9-9604-BDD24441770A}" type="pres">
      <dgm:prSet presAssocID="{705D6C71-1D7A-48F3-8A3F-11F7CA855D3B}" presName="childShape" presStyleCnt="0">
        <dgm:presLayoutVars>
          <dgm:chMax val="0"/>
          <dgm:chPref val="0"/>
        </dgm:presLayoutVars>
      </dgm:prSet>
      <dgm:spPr/>
    </dgm:pt>
    <dgm:pt modelId="{F64CA02B-B4F4-40AD-8F34-75AAE7DD0C0F}" type="pres">
      <dgm:prSet presAssocID="{EE97B96D-3977-483F-AF01-027291E236B2}" presName="childComposite" presStyleCnt="0">
        <dgm:presLayoutVars>
          <dgm:chMax val="0"/>
          <dgm:chPref val="0"/>
        </dgm:presLayoutVars>
      </dgm:prSet>
      <dgm:spPr/>
    </dgm:pt>
    <dgm:pt modelId="{C599E631-F882-480C-8B44-E9B2AB5DA50D}" type="pres">
      <dgm:prSet presAssocID="{EE97B96D-3977-483F-AF01-027291E236B2}" presName="ChildAccent" presStyleLbl="solidFgAcc1" presStyleIdx="1" presStyleCnt="19" custLinFactX="180431" custLinFactNeighborX="200000" custLinFactNeighborY="-33078"/>
      <dgm:spPr/>
    </dgm:pt>
    <dgm:pt modelId="{AB8A75F8-794E-4575-A3C4-C728BFD9A8BD}" type="pres">
      <dgm:prSet presAssocID="{EE97B96D-3977-483F-AF01-027291E236B2}" presName="Child" presStyleLbl="revTx" presStyleIdx="3" presStyleCnt="22" custLinFactNeighborX="34900" custLinFactNeighborY="-5246">
        <dgm:presLayoutVars>
          <dgm:chMax val="0"/>
          <dgm:chPref val="0"/>
          <dgm:bulletEnabled val="1"/>
        </dgm:presLayoutVars>
      </dgm:prSet>
      <dgm:spPr/>
    </dgm:pt>
    <dgm:pt modelId="{A8503BF9-41A5-45F0-895C-8A213BC96FC1}" type="pres">
      <dgm:prSet presAssocID="{DA55B8E9-B25F-47C0-BE6D-472613AE8DBF}" presName="childComposite" presStyleCnt="0">
        <dgm:presLayoutVars>
          <dgm:chMax val="0"/>
          <dgm:chPref val="0"/>
        </dgm:presLayoutVars>
      </dgm:prSet>
      <dgm:spPr/>
    </dgm:pt>
    <dgm:pt modelId="{6AA49FCC-85C5-4623-BB45-48921B8DD253}" type="pres">
      <dgm:prSet presAssocID="{DA55B8E9-B25F-47C0-BE6D-472613AE8DBF}" presName="ChildAccent" presStyleLbl="solidFgAcc1" presStyleIdx="2" presStyleCnt="19" custLinFactX="180217" custLinFactNeighborX="200000" custLinFactNeighborY="-56812"/>
      <dgm:spPr/>
    </dgm:pt>
    <dgm:pt modelId="{DF5F504C-8389-4D0B-BD10-06BB8A83D954}" type="pres">
      <dgm:prSet presAssocID="{DA55B8E9-B25F-47C0-BE6D-472613AE8DBF}" presName="Child" presStyleLbl="revTx" presStyleIdx="4" presStyleCnt="22" custLinFactNeighborX="34900" custLinFactNeighborY="-14874">
        <dgm:presLayoutVars>
          <dgm:chMax val="0"/>
          <dgm:chPref val="0"/>
          <dgm:bulletEnabled val="1"/>
        </dgm:presLayoutVars>
      </dgm:prSet>
      <dgm:spPr/>
    </dgm:pt>
    <dgm:pt modelId="{E0674A47-2205-4319-BA0C-AAF802DA539A}" type="pres">
      <dgm:prSet presAssocID="{56AC4094-2BE6-4392-BE70-AE97BB8EDBB2}" presName="childComposite" presStyleCnt="0">
        <dgm:presLayoutVars>
          <dgm:chMax val="0"/>
          <dgm:chPref val="0"/>
        </dgm:presLayoutVars>
      </dgm:prSet>
      <dgm:spPr/>
    </dgm:pt>
    <dgm:pt modelId="{5EB63302-0074-47ED-BAFF-9D664C75C572}" type="pres">
      <dgm:prSet presAssocID="{56AC4094-2BE6-4392-BE70-AE97BB8EDBB2}" presName="ChildAccent" presStyleLbl="solidFgAcc1" presStyleIdx="3" presStyleCnt="19" custLinFactX="180431" custLinFactNeighborX="200000" custLinFactNeighborY="-13454"/>
      <dgm:spPr/>
    </dgm:pt>
    <dgm:pt modelId="{3879D920-9965-4786-855E-C5D4E0CCDDE2}" type="pres">
      <dgm:prSet presAssocID="{56AC4094-2BE6-4392-BE70-AE97BB8EDBB2}" presName="Child" presStyleLbl="revTx" presStyleIdx="5" presStyleCnt="22" custLinFactNeighborX="34900" custLinFactNeighborY="-16869">
        <dgm:presLayoutVars>
          <dgm:chMax val="0"/>
          <dgm:chPref val="0"/>
          <dgm:bulletEnabled val="1"/>
        </dgm:presLayoutVars>
      </dgm:prSet>
      <dgm:spPr/>
    </dgm:pt>
    <dgm:pt modelId="{AEF05CEC-D1D3-43CD-85AB-D859ECE563E7}" type="pres">
      <dgm:prSet presAssocID="{258DAD55-F46E-47AB-83EE-A7D41260A9D4}" presName="childComposite" presStyleCnt="0">
        <dgm:presLayoutVars>
          <dgm:chMax val="0"/>
          <dgm:chPref val="0"/>
        </dgm:presLayoutVars>
      </dgm:prSet>
      <dgm:spPr/>
    </dgm:pt>
    <dgm:pt modelId="{94A05877-CEE4-4CA4-9022-09DCEF290717}" type="pres">
      <dgm:prSet presAssocID="{258DAD55-F46E-47AB-83EE-A7D41260A9D4}" presName="ChildAccent" presStyleLbl="solidFgAcc1" presStyleIdx="4" presStyleCnt="19" custLinFactX="186449" custLinFactNeighborX="200000" custLinFactNeighborY="-43878"/>
      <dgm:spPr/>
    </dgm:pt>
    <dgm:pt modelId="{8ACB2C92-D991-4B55-8B91-0B13EC99A645}" type="pres">
      <dgm:prSet presAssocID="{258DAD55-F46E-47AB-83EE-A7D41260A9D4}" presName="Child" presStyleLbl="revTx" presStyleIdx="6" presStyleCnt="22" custLinFactNeighborX="34900" custLinFactNeighborY="-17405">
        <dgm:presLayoutVars>
          <dgm:chMax val="0"/>
          <dgm:chPref val="0"/>
          <dgm:bulletEnabled val="1"/>
        </dgm:presLayoutVars>
      </dgm:prSet>
      <dgm:spPr/>
    </dgm:pt>
    <dgm:pt modelId="{FFC50729-FB3E-4776-A906-7A369AEFE62E}" type="pres">
      <dgm:prSet presAssocID="{D2F3AB6A-E70B-4FD5-901A-7908EC55705E}" presName="childComposite" presStyleCnt="0">
        <dgm:presLayoutVars>
          <dgm:chMax val="0"/>
          <dgm:chPref val="0"/>
        </dgm:presLayoutVars>
      </dgm:prSet>
      <dgm:spPr/>
    </dgm:pt>
    <dgm:pt modelId="{C86B1CD1-7FD4-499C-9CE0-2B539DB479F8}" type="pres">
      <dgm:prSet presAssocID="{D2F3AB6A-E70B-4FD5-901A-7908EC55705E}" presName="ChildAccent" presStyleLbl="solidFgAcc1" presStyleIdx="5" presStyleCnt="19" custLinFactX="180217" custLinFactNeighborX="200000" custLinFactNeighborY="-7722"/>
      <dgm:spPr/>
    </dgm:pt>
    <dgm:pt modelId="{06FB3E96-8D59-41EF-87C9-A50C1B128488}" type="pres">
      <dgm:prSet presAssocID="{D2F3AB6A-E70B-4FD5-901A-7908EC55705E}" presName="Child" presStyleLbl="revTx" presStyleIdx="7" presStyleCnt="22" custLinFactNeighborX="35098" custLinFactNeighborY="-4460">
        <dgm:presLayoutVars>
          <dgm:chMax val="0"/>
          <dgm:chPref val="0"/>
          <dgm:bulletEnabled val="1"/>
        </dgm:presLayoutVars>
      </dgm:prSet>
      <dgm:spPr/>
    </dgm:pt>
    <dgm:pt modelId="{E86D58EB-C827-412E-9020-98879351A812}" type="pres">
      <dgm:prSet presAssocID="{430F1E5C-2EE2-484B-9D15-6E2E750C948E}" presName="childComposite" presStyleCnt="0">
        <dgm:presLayoutVars>
          <dgm:chMax val="0"/>
          <dgm:chPref val="0"/>
        </dgm:presLayoutVars>
      </dgm:prSet>
      <dgm:spPr/>
    </dgm:pt>
    <dgm:pt modelId="{4D97ACEC-3F06-40D2-A1A6-F10275E5AA59}" type="pres">
      <dgm:prSet presAssocID="{430F1E5C-2EE2-484B-9D15-6E2E750C948E}" presName="ChildAccent" presStyleLbl="solidFgAcc1" presStyleIdx="6" presStyleCnt="19" custLinFactX="180218" custLinFactNeighborX="200000" custLinFactNeighborY="-26567"/>
      <dgm:spPr/>
    </dgm:pt>
    <dgm:pt modelId="{5E312C41-451E-486C-A45E-0DFBFB859A81}" type="pres">
      <dgm:prSet presAssocID="{430F1E5C-2EE2-484B-9D15-6E2E750C948E}" presName="Child" presStyleLbl="revTx" presStyleIdx="8" presStyleCnt="22" custLinFactNeighborX="34900" custLinFactNeighborY="6025">
        <dgm:presLayoutVars>
          <dgm:chMax val="0"/>
          <dgm:chPref val="0"/>
          <dgm:bulletEnabled val="1"/>
        </dgm:presLayoutVars>
      </dgm:prSet>
      <dgm:spPr/>
    </dgm:pt>
    <dgm:pt modelId="{2B2D9760-6AA3-4CD5-96BF-0ED8AF183D0F}" type="pres">
      <dgm:prSet presAssocID="{42C1B0F0-9EDE-4028-8EFD-281A431089FC}" presName="childComposite" presStyleCnt="0">
        <dgm:presLayoutVars>
          <dgm:chMax val="0"/>
          <dgm:chPref val="0"/>
        </dgm:presLayoutVars>
      </dgm:prSet>
      <dgm:spPr/>
    </dgm:pt>
    <dgm:pt modelId="{3D30738D-0B1E-466F-A24E-E145ECF0CE26}" type="pres">
      <dgm:prSet presAssocID="{42C1B0F0-9EDE-4028-8EFD-281A431089FC}" presName="ChildAccent" presStyleLbl="solidFgAcc1" presStyleIdx="7" presStyleCnt="19" custLinFactX="182134" custLinFactNeighborX="200000" custLinFactNeighborY="16534"/>
      <dgm:spPr/>
    </dgm:pt>
    <dgm:pt modelId="{58EB59EB-0739-48E6-9C7C-88B25E758BF6}" type="pres">
      <dgm:prSet presAssocID="{42C1B0F0-9EDE-4028-8EFD-281A431089FC}" presName="Child" presStyleLbl="revTx" presStyleIdx="9" presStyleCnt="22" custLinFactNeighborX="34900" custLinFactNeighborY="23806">
        <dgm:presLayoutVars>
          <dgm:chMax val="0"/>
          <dgm:chPref val="0"/>
          <dgm:bulletEnabled val="1"/>
        </dgm:presLayoutVars>
      </dgm:prSet>
      <dgm:spPr/>
    </dgm:pt>
    <dgm:pt modelId="{A34B713B-9F59-4142-9FC2-80A000118694}" type="pres">
      <dgm:prSet presAssocID="{E4641EC4-177D-41A2-AAA7-A78531087C93}" presName="childComposite" presStyleCnt="0">
        <dgm:presLayoutVars>
          <dgm:chMax val="0"/>
          <dgm:chPref val="0"/>
        </dgm:presLayoutVars>
      </dgm:prSet>
      <dgm:spPr/>
    </dgm:pt>
    <dgm:pt modelId="{6682FB78-0631-42B5-B945-AC6B2D4709AB}" type="pres">
      <dgm:prSet presAssocID="{E4641EC4-177D-41A2-AAA7-A78531087C93}" presName="ChildAccent" presStyleLbl="solidFgAcc1" presStyleIdx="8" presStyleCnt="19" custLinFactX="180217" custLinFactNeighborX="200000" custLinFactNeighborY="30672"/>
      <dgm:spPr/>
    </dgm:pt>
    <dgm:pt modelId="{AE6CE2EC-26B0-4C88-8FA3-C1741F8F152E}" type="pres">
      <dgm:prSet presAssocID="{E4641EC4-177D-41A2-AAA7-A78531087C93}" presName="Child" presStyleLbl="revTx" presStyleIdx="10" presStyleCnt="22" custLinFactNeighborX="34900" custLinFactNeighborY="2030">
        <dgm:presLayoutVars>
          <dgm:chMax val="0"/>
          <dgm:chPref val="0"/>
          <dgm:bulletEnabled val="1"/>
        </dgm:presLayoutVars>
      </dgm:prSet>
      <dgm:spPr/>
    </dgm:pt>
    <dgm:pt modelId="{831BF0BD-7644-4398-9F6C-9EE7518983BF}" type="pres">
      <dgm:prSet presAssocID="{843026E3-5B5D-430E-BD37-12B3DF9BA909}" presName="childComposite" presStyleCnt="0">
        <dgm:presLayoutVars>
          <dgm:chMax val="0"/>
          <dgm:chPref val="0"/>
        </dgm:presLayoutVars>
      </dgm:prSet>
      <dgm:spPr/>
    </dgm:pt>
    <dgm:pt modelId="{ED77B3E7-D505-47FC-9EE7-1A8A029B1F3C}" type="pres">
      <dgm:prSet presAssocID="{843026E3-5B5D-430E-BD37-12B3DF9BA909}" presName="ChildAccent" presStyleLbl="solidFgAcc1" presStyleIdx="9" presStyleCnt="19" custLinFactX="176721" custLinFactNeighborX="200000" custLinFactNeighborY="9891"/>
      <dgm:spPr/>
    </dgm:pt>
    <dgm:pt modelId="{E5366B0F-FDE1-4AC3-9B39-C69F4FE48D9A}" type="pres">
      <dgm:prSet presAssocID="{843026E3-5B5D-430E-BD37-12B3DF9BA909}" presName="Child" presStyleLbl="revTx" presStyleIdx="11" presStyleCnt="22" custLinFactNeighborX="34900" custLinFactNeighborY="-1076">
        <dgm:presLayoutVars>
          <dgm:chMax val="0"/>
          <dgm:chPref val="0"/>
          <dgm:bulletEnabled val="1"/>
        </dgm:presLayoutVars>
      </dgm:prSet>
      <dgm:spPr/>
    </dgm:pt>
    <dgm:pt modelId="{935ACB20-000A-45ED-B9BB-A33EA80AD593}" type="pres">
      <dgm:prSet presAssocID="{BE9D8AC8-B4BF-4571-B7F7-0F4B41F7EEF8}" presName="root" presStyleCnt="0">
        <dgm:presLayoutVars>
          <dgm:chMax/>
          <dgm:chPref/>
        </dgm:presLayoutVars>
      </dgm:prSet>
      <dgm:spPr/>
    </dgm:pt>
    <dgm:pt modelId="{5A1B25F8-423F-49FC-A8C9-70B189711D66}" type="pres">
      <dgm:prSet presAssocID="{BE9D8AC8-B4BF-4571-B7F7-0F4B41F7EEF8}" presName="rootComposite" presStyleCnt="0">
        <dgm:presLayoutVars/>
      </dgm:prSet>
      <dgm:spPr/>
    </dgm:pt>
    <dgm:pt modelId="{EB87AD21-009D-427D-AE61-AFF46E80E5A1}" type="pres">
      <dgm:prSet presAssocID="{BE9D8AC8-B4BF-4571-B7F7-0F4B41F7EEF8}" presName="ParentAccent" presStyleLbl="alignNode1" presStyleIdx="2" presStyleCnt="3"/>
      <dgm:spPr>
        <a:solidFill>
          <a:schemeClr val="accent3"/>
        </a:solidFill>
        <a:ln>
          <a:noFill/>
        </a:ln>
      </dgm:spPr>
    </dgm:pt>
    <dgm:pt modelId="{9C576E5D-2531-4D58-9324-58C656CB983F}" type="pres">
      <dgm:prSet presAssocID="{BE9D8AC8-B4BF-4571-B7F7-0F4B41F7EEF8}" presName="ParentSmallAccent" presStyleLbl="fgAcc1" presStyleIdx="2" presStyleCnt="3"/>
      <dgm:spPr>
        <a:solidFill>
          <a:schemeClr val="accent3">
            <a:alpha val="90000"/>
          </a:schemeClr>
        </a:solidFill>
        <a:ln>
          <a:noFill/>
        </a:ln>
      </dgm:spPr>
    </dgm:pt>
    <dgm:pt modelId="{D5417401-ABB2-4AD6-BAA4-26B071A9A2CB}" type="pres">
      <dgm:prSet presAssocID="{BE9D8AC8-B4BF-4571-B7F7-0F4B41F7EEF8}" presName="Parent" presStyleLbl="revTx" presStyleIdx="12" presStyleCnt="22">
        <dgm:presLayoutVars>
          <dgm:chMax/>
          <dgm:chPref val="4"/>
          <dgm:bulletEnabled val="1"/>
        </dgm:presLayoutVars>
      </dgm:prSet>
      <dgm:spPr/>
    </dgm:pt>
    <dgm:pt modelId="{CD3B266C-A79B-4D6B-84D2-5B2A7694803A}" type="pres">
      <dgm:prSet presAssocID="{BE9D8AC8-B4BF-4571-B7F7-0F4B41F7EEF8}" presName="childShape" presStyleCnt="0">
        <dgm:presLayoutVars>
          <dgm:chMax val="0"/>
          <dgm:chPref val="0"/>
        </dgm:presLayoutVars>
      </dgm:prSet>
      <dgm:spPr/>
    </dgm:pt>
    <dgm:pt modelId="{EFFC3AF1-8F16-429C-85D8-FDC4E955F0BB}" type="pres">
      <dgm:prSet presAssocID="{FE321B52-45F3-4FBE-87FA-02D5D7DA709D}" presName="childComposite" presStyleCnt="0">
        <dgm:presLayoutVars>
          <dgm:chMax val="0"/>
          <dgm:chPref val="0"/>
        </dgm:presLayoutVars>
      </dgm:prSet>
      <dgm:spPr/>
    </dgm:pt>
    <dgm:pt modelId="{15302F46-7FA2-4A19-A7B8-0E017EF12B67}" type="pres">
      <dgm:prSet presAssocID="{FE321B52-45F3-4FBE-87FA-02D5D7DA709D}" presName="ChildAccent" presStyleLbl="solidFgAcc1" presStyleIdx="10" presStyleCnt="19" custLinFactNeighborX="86451" custLinFactNeighborY="8604"/>
      <dgm:spPr/>
    </dgm:pt>
    <dgm:pt modelId="{53A9361D-6D86-4B24-95C6-8FAA1315A094}" type="pres">
      <dgm:prSet presAssocID="{FE321B52-45F3-4FBE-87FA-02D5D7DA709D}" presName="Child" presStyleLbl="revTx" presStyleIdx="13" presStyleCnt="22" custScaleX="79692" custScaleY="88479" custLinFactNeighborX="-706" custLinFactNeighborY="-6715">
        <dgm:presLayoutVars>
          <dgm:chMax val="0"/>
          <dgm:chPref val="0"/>
          <dgm:bulletEnabled val="1"/>
        </dgm:presLayoutVars>
      </dgm:prSet>
      <dgm:spPr/>
    </dgm:pt>
    <dgm:pt modelId="{D1360134-2FEE-4A42-9A77-B3ACC02412DD}" type="pres">
      <dgm:prSet presAssocID="{F9F19118-1CDC-4042-A6A0-3A3232A13440}" presName="childComposite" presStyleCnt="0">
        <dgm:presLayoutVars>
          <dgm:chMax val="0"/>
          <dgm:chPref val="0"/>
        </dgm:presLayoutVars>
      </dgm:prSet>
      <dgm:spPr/>
    </dgm:pt>
    <dgm:pt modelId="{3DF06881-089F-46E6-A9F6-03FACD430486}" type="pres">
      <dgm:prSet presAssocID="{F9F19118-1CDC-4042-A6A0-3A3232A13440}" presName="ChildAccent" presStyleLbl="solidFgAcc1" presStyleIdx="11" presStyleCnt="19" custLinFactNeighborX="87863" custLinFactNeighborY="-3905"/>
      <dgm:spPr/>
    </dgm:pt>
    <dgm:pt modelId="{4279DAF6-46B6-4BDB-88AE-F58C21985BBA}" type="pres">
      <dgm:prSet presAssocID="{F9F19118-1CDC-4042-A6A0-3A3232A13440}" presName="Child" presStyleLbl="revTx" presStyleIdx="14" presStyleCnt="22" custScaleX="79915" custScaleY="95954">
        <dgm:presLayoutVars>
          <dgm:chMax val="0"/>
          <dgm:chPref val="0"/>
          <dgm:bulletEnabled val="1"/>
        </dgm:presLayoutVars>
      </dgm:prSet>
      <dgm:spPr/>
    </dgm:pt>
    <dgm:pt modelId="{AA52DFB7-4791-4879-A39E-BBDA4D4FBF44}" type="pres">
      <dgm:prSet presAssocID="{76EC2139-C0DB-4123-9A67-9833187640E4}" presName="childComposite" presStyleCnt="0">
        <dgm:presLayoutVars>
          <dgm:chMax val="0"/>
          <dgm:chPref val="0"/>
        </dgm:presLayoutVars>
      </dgm:prSet>
      <dgm:spPr/>
    </dgm:pt>
    <dgm:pt modelId="{21373C7D-823F-41C7-8D9E-EB3B78927E68}" type="pres">
      <dgm:prSet presAssocID="{76EC2139-C0DB-4123-9A67-9833187640E4}" presName="ChildAccent" presStyleLbl="solidFgAcc1" presStyleIdx="12" presStyleCnt="19" custLinFactNeighborX="18887" custLinFactNeighborY="-1432"/>
      <dgm:spPr/>
    </dgm:pt>
    <dgm:pt modelId="{14A70C76-63D6-496E-961D-B6CC2C02787A}" type="pres">
      <dgm:prSet presAssocID="{76EC2139-C0DB-4123-9A67-9833187640E4}" presName="Child" presStyleLbl="revTx" presStyleIdx="15" presStyleCnt="22" custScaleX="69018" custScaleY="66348" custLinFactNeighborX="-11645" custLinFactNeighborY="11066">
        <dgm:presLayoutVars>
          <dgm:chMax val="0"/>
          <dgm:chPref val="0"/>
          <dgm:bulletEnabled val="1"/>
        </dgm:presLayoutVars>
      </dgm:prSet>
      <dgm:spPr/>
    </dgm:pt>
    <dgm:pt modelId="{6827CDFA-A739-41C1-8295-1354220E80ED}" type="pres">
      <dgm:prSet presAssocID="{9CC7D687-BA7A-4CCA-8F3F-36339D11648B}" presName="childComposite" presStyleCnt="0">
        <dgm:presLayoutVars>
          <dgm:chMax val="0"/>
          <dgm:chPref val="0"/>
        </dgm:presLayoutVars>
      </dgm:prSet>
      <dgm:spPr/>
    </dgm:pt>
    <dgm:pt modelId="{13BBA411-CF2F-4D36-90CB-1E04AA310AA1}" type="pres">
      <dgm:prSet presAssocID="{9CC7D687-BA7A-4CCA-8F3F-36339D11648B}" presName="ChildAccent" presStyleLbl="solidFgAcc1" presStyleIdx="13" presStyleCnt="19" custLinFactNeighborX="48643" custLinFactNeighborY="26159"/>
      <dgm:spPr/>
    </dgm:pt>
    <dgm:pt modelId="{2F7B0F76-E483-4B0E-9969-1FB967EBC386}" type="pres">
      <dgm:prSet presAssocID="{9CC7D687-BA7A-4CCA-8F3F-36339D11648B}" presName="Child" presStyleLbl="revTx" presStyleIdx="16" presStyleCnt="22" custScaleX="73719" custScaleY="82073" custLinFactNeighborX="-6944" custLinFactNeighborY="10151">
        <dgm:presLayoutVars>
          <dgm:chMax val="0"/>
          <dgm:chPref val="0"/>
          <dgm:bulletEnabled val="1"/>
        </dgm:presLayoutVars>
      </dgm:prSet>
      <dgm:spPr/>
    </dgm:pt>
    <dgm:pt modelId="{1A64AB4D-7CCA-4C5A-BAAB-4364FE7498B8}" type="pres">
      <dgm:prSet presAssocID="{F5242DC8-5747-4263-BD87-0D6A4821D403}" presName="childComposite" presStyleCnt="0">
        <dgm:presLayoutVars>
          <dgm:chMax val="0"/>
          <dgm:chPref val="0"/>
        </dgm:presLayoutVars>
      </dgm:prSet>
      <dgm:spPr/>
    </dgm:pt>
    <dgm:pt modelId="{A91995BE-5AAE-444B-AF56-BB8C21616724}" type="pres">
      <dgm:prSet presAssocID="{F5242DC8-5747-4263-BD87-0D6A4821D403}" presName="ChildAccent" presStyleLbl="solidFgAcc1" presStyleIdx="14" presStyleCnt="19" custLinFactNeighborX="58119" custLinFactNeighborY="49281"/>
      <dgm:spPr/>
    </dgm:pt>
    <dgm:pt modelId="{07AAF414-C359-4C27-9EF2-31A14A943B0D}" type="pres">
      <dgm:prSet presAssocID="{F5242DC8-5747-4263-BD87-0D6A4821D403}" presName="Child" presStyleLbl="revTx" presStyleIdx="17" presStyleCnt="22" custScaleX="75216" custScaleY="32696" custLinFactNeighborX="-5493" custLinFactNeighborY="30154">
        <dgm:presLayoutVars>
          <dgm:chMax val="0"/>
          <dgm:chPref val="0"/>
          <dgm:bulletEnabled val="1"/>
        </dgm:presLayoutVars>
      </dgm:prSet>
      <dgm:spPr/>
    </dgm:pt>
    <dgm:pt modelId="{059CB333-FB26-46CD-866F-42D6E33C651E}" type="pres">
      <dgm:prSet presAssocID="{96F8EA16-1885-44E1-B597-39FB16AA92D9}" presName="childComposite" presStyleCnt="0">
        <dgm:presLayoutVars>
          <dgm:chMax val="0"/>
          <dgm:chPref val="0"/>
        </dgm:presLayoutVars>
      </dgm:prSet>
      <dgm:spPr/>
    </dgm:pt>
    <dgm:pt modelId="{FF6BB51F-901F-4A2D-8DC7-F4AF20AD38D3}" type="pres">
      <dgm:prSet presAssocID="{96F8EA16-1885-44E1-B597-39FB16AA92D9}" presName="ChildAccent" presStyleLbl="solidFgAcc1" presStyleIdx="15" presStyleCnt="19" custLinFactY="46146" custLinFactNeighborX="95793" custLinFactNeighborY="100000"/>
      <dgm:spPr/>
    </dgm:pt>
    <dgm:pt modelId="{46498721-36F9-4994-B6CF-1B628253B8B7}" type="pres">
      <dgm:prSet presAssocID="{96F8EA16-1885-44E1-B597-39FB16AA92D9}" presName="Child" presStyleLbl="revTx" presStyleIdx="18" presStyleCnt="22" custScaleX="80087" custScaleY="57035" custLinFactNeighborX="-2171" custLinFactNeighborY="53818">
        <dgm:presLayoutVars>
          <dgm:chMax val="0"/>
          <dgm:chPref val="0"/>
          <dgm:bulletEnabled val="1"/>
        </dgm:presLayoutVars>
      </dgm:prSet>
      <dgm:spPr/>
    </dgm:pt>
    <dgm:pt modelId="{A5C7D3E6-68DC-4DFC-B002-8F15925A02D2}" type="pres">
      <dgm:prSet presAssocID="{9C6A821F-9FF3-42D3-B0EB-3CB73B6EC90F}" presName="childComposite" presStyleCnt="0">
        <dgm:presLayoutVars>
          <dgm:chMax val="0"/>
          <dgm:chPref val="0"/>
        </dgm:presLayoutVars>
      </dgm:prSet>
      <dgm:spPr/>
    </dgm:pt>
    <dgm:pt modelId="{85849B65-2F7A-4A94-A6CD-1C018B9B6AEB}" type="pres">
      <dgm:prSet presAssocID="{9C6A821F-9FF3-42D3-B0EB-3CB73B6EC90F}" presName="ChildAccent" presStyleLbl="solidFgAcc1" presStyleIdx="16" presStyleCnt="19" custLinFactY="100000" custLinFactNeighborX="52568" custLinFactNeighborY="119449"/>
      <dgm:spPr/>
    </dgm:pt>
    <dgm:pt modelId="{7CCD6BAF-D568-4525-B7F6-7D698BBAE270}" type="pres">
      <dgm:prSet presAssocID="{9C6A821F-9FF3-42D3-B0EB-3CB73B6EC90F}" presName="Child" presStyleLbl="revTx" presStyleIdx="19" presStyleCnt="22" custScaleX="74339" custScaleY="43749" custLinFactNeighborX="-6059" custLinFactNeighborY="94568">
        <dgm:presLayoutVars>
          <dgm:chMax val="0"/>
          <dgm:chPref val="0"/>
          <dgm:bulletEnabled val="1"/>
        </dgm:presLayoutVars>
      </dgm:prSet>
      <dgm:spPr/>
    </dgm:pt>
    <dgm:pt modelId="{22ED3E94-7B89-458B-84A0-F9054A711FC2}" type="pres">
      <dgm:prSet presAssocID="{2556001E-199E-435D-9C71-CE48A567E755}" presName="childComposite" presStyleCnt="0">
        <dgm:presLayoutVars>
          <dgm:chMax val="0"/>
          <dgm:chPref val="0"/>
        </dgm:presLayoutVars>
      </dgm:prSet>
      <dgm:spPr/>
    </dgm:pt>
    <dgm:pt modelId="{5C7E3C94-0C9E-4FF7-893E-C1761E405631}" type="pres">
      <dgm:prSet presAssocID="{2556001E-199E-435D-9C71-CE48A567E755}" presName="ChildAccent" presStyleLbl="solidFgAcc1" presStyleIdx="17" presStyleCnt="19" custLinFactX="28178" custLinFactY="122303" custLinFactNeighborX="100000" custLinFactNeighborY="200000"/>
      <dgm:spPr/>
    </dgm:pt>
    <dgm:pt modelId="{A104FA68-0057-4802-A8DE-194C1FC7F18C}" type="pres">
      <dgm:prSet presAssocID="{2556001E-199E-435D-9C71-CE48A567E755}" presName="Child" presStyleLbl="revTx" presStyleIdx="20" presStyleCnt="22" custScaleX="86284" custScaleY="69913" custLinFactY="57472" custLinFactNeighborX="5886" custLinFactNeighborY="100000">
        <dgm:presLayoutVars>
          <dgm:chMax val="0"/>
          <dgm:chPref val="0"/>
          <dgm:bulletEnabled val="1"/>
        </dgm:presLayoutVars>
      </dgm:prSet>
      <dgm:spPr/>
    </dgm:pt>
    <dgm:pt modelId="{C8B6ECD6-3080-4A08-8665-468A8D3F73E9}" type="pres">
      <dgm:prSet presAssocID="{1A6E20A3-2917-42A2-B7C4-062B7388F678}" presName="childComposite" presStyleCnt="0">
        <dgm:presLayoutVars>
          <dgm:chMax val="0"/>
          <dgm:chPref val="0"/>
        </dgm:presLayoutVars>
      </dgm:prSet>
      <dgm:spPr/>
    </dgm:pt>
    <dgm:pt modelId="{CC840C80-9BAF-43A4-B8BD-D3D377C6CB87}" type="pres">
      <dgm:prSet presAssocID="{1A6E20A3-2917-42A2-B7C4-062B7388F678}" presName="ChildAccent" presStyleLbl="solidFgAcc1" presStyleIdx="18" presStyleCnt="19" custLinFactX="30691" custLinFactY="200000" custLinFactNeighborX="100000" custLinFactNeighborY="238040"/>
      <dgm:spPr/>
    </dgm:pt>
    <dgm:pt modelId="{990280F6-EBCA-4C77-A256-539EC7852FD3}" type="pres">
      <dgm:prSet presAssocID="{1A6E20A3-2917-42A2-B7C4-062B7388F678}" presName="Child" presStyleLbl="revTx" presStyleIdx="21" presStyleCnt="22" custScaleX="86681" custScaleY="66348" custLinFactY="91372" custLinFactNeighborX="5972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6BEBE201-ED68-4620-9E18-E73618F861D8}" srcId="{705D6C71-1D7A-48F3-8A3F-11F7CA855D3B}" destId="{42C1B0F0-9EDE-4028-8EFD-281A431089FC}" srcOrd="6" destOrd="0" parTransId="{225E0FBB-D1FC-48EC-A11B-764F9D449EE8}" sibTransId="{361AA74E-153D-4758-822B-0C6AE3891B0F}"/>
    <dgm:cxn modelId="{4CC1DB02-1458-43DE-83E0-31CE84FA4A40}" srcId="{BE9D8AC8-B4BF-4571-B7F7-0F4B41F7EEF8}" destId="{9CC7D687-BA7A-4CCA-8F3F-36339D11648B}" srcOrd="3" destOrd="0" parTransId="{E59E8AE5-5E1C-429B-8825-CD57022CF0DB}" sibTransId="{17CC2889-911F-464D-9856-A749C5C4FC75}"/>
    <dgm:cxn modelId="{E7424607-62F2-42CB-99AC-6E66ABDF73BB}" srcId="{705D6C71-1D7A-48F3-8A3F-11F7CA855D3B}" destId="{E4641EC4-177D-41A2-AAA7-A78531087C93}" srcOrd="7" destOrd="0" parTransId="{C9E3284E-0B9A-40B0-B674-64EB847A6F2D}" sibTransId="{BB50AB2B-9970-431C-9813-B46C9E95F64B}"/>
    <dgm:cxn modelId="{AEEBD110-6BD8-4554-8515-467F7FCEFCB7}" type="presOf" srcId="{EE97B96D-3977-483F-AF01-027291E236B2}" destId="{AB8A75F8-794E-4575-A3C4-C728BFD9A8BD}" srcOrd="0" destOrd="0" presId="urn:microsoft.com/office/officeart/2008/layout/SquareAccentList"/>
    <dgm:cxn modelId="{0F6C1711-4C8F-4DCA-B353-72D8DA4F5407}" srcId="{BE9D8AC8-B4BF-4571-B7F7-0F4B41F7EEF8}" destId="{9C6A821F-9FF3-42D3-B0EB-3CB73B6EC90F}" srcOrd="6" destOrd="0" parTransId="{3CA1E10B-093F-43AE-9B66-6745590F36D1}" sibTransId="{ABA4284D-C005-440F-B66D-AC7FA31FA4E8}"/>
    <dgm:cxn modelId="{B7E82E13-24A0-4D0D-B191-719C0C17C61D}" type="presOf" srcId="{9CC7D687-BA7A-4CCA-8F3F-36339D11648B}" destId="{2F7B0F76-E483-4B0E-9969-1FB967EBC386}" srcOrd="0" destOrd="0" presId="urn:microsoft.com/office/officeart/2008/layout/SquareAccentList"/>
    <dgm:cxn modelId="{1E65631D-2C94-4AF2-8A12-4A8EB2F62E78}" type="presOf" srcId="{FE321B52-45F3-4FBE-87FA-02D5D7DA709D}" destId="{53A9361D-6D86-4B24-95C6-8FAA1315A094}" srcOrd="0" destOrd="0" presId="urn:microsoft.com/office/officeart/2008/layout/SquareAccentList"/>
    <dgm:cxn modelId="{EF34DD21-F655-4816-8CDF-14141BFA0686}" srcId="{BE9D8AC8-B4BF-4571-B7F7-0F4B41F7EEF8}" destId="{96F8EA16-1885-44E1-B597-39FB16AA92D9}" srcOrd="5" destOrd="0" parTransId="{239D59AC-A79A-41C9-998A-E075819AF1CC}" sibTransId="{2EDB5372-F414-4D40-AF2C-8F8107775921}"/>
    <dgm:cxn modelId="{6FDAD623-47B5-4812-9B4C-1608996915C6}" type="presOf" srcId="{F9F19118-1CDC-4042-A6A0-3A3232A13440}" destId="{4279DAF6-46B6-4BDB-88AE-F58C21985BBA}" srcOrd="0" destOrd="0" presId="urn:microsoft.com/office/officeart/2008/layout/SquareAccentList"/>
    <dgm:cxn modelId="{563FC525-B586-4B0B-958C-4AB432A6BA42}" srcId="{705D6C71-1D7A-48F3-8A3F-11F7CA855D3B}" destId="{D2F3AB6A-E70B-4FD5-901A-7908EC55705E}" srcOrd="4" destOrd="0" parTransId="{14CDC6A8-4202-43A7-A1D4-5379227245E9}" sibTransId="{EAACA790-B47F-46AC-BF18-EA84331028FE}"/>
    <dgm:cxn modelId="{80E87326-182B-49F3-964C-5E12BBF65602}" type="presOf" srcId="{76EC2139-C0DB-4123-9A67-9833187640E4}" destId="{14A70C76-63D6-496E-961D-B6CC2C02787A}" srcOrd="0" destOrd="0" presId="urn:microsoft.com/office/officeart/2008/layout/SquareAccentList"/>
    <dgm:cxn modelId="{A7AE732F-16C7-43E8-8428-942312D6DF9A}" type="presOf" srcId="{1A6E20A3-2917-42A2-B7C4-062B7388F678}" destId="{990280F6-EBCA-4C77-A256-539EC7852FD3}" srcOrd="0" destOrd="0" presId="urn:microsoft.com/office/officeart/2008/layout/SquareAccentList"/>
    <dgm:cxn modelId="{540C9A32-E758-49C8-A127-6AB30143B1F7}" type="presOf" srcId="{56AC4094-2BE6-4392-BE70-AE97BB8EDBB2}" destId="{3879D920-9965-4786-855E-C5D4E0CCDDE2}" srcOrd="0" destOrd="0" presId="urn:microsoft.com/office/officeart/2008/layout/SquareAccentList"/>
    <dgm:cxn modelId="{BD06FA38-5EF8-4AC8-9FE8-FAFBF0B74CB2}" type="presOf" srcId="{705D6C71-1D7A-48F3-8A3F-11F7CA855D3B}" destId="{D2A2B4C5-49D9-4914-AD5E-17D4B56D6F7F}" srcOrd="0" destOrd="0" presId="urn:microsoft.com/office/officeart/2008/layout/SquareAccentList"/>
    <dgm:cxn modelId="{4BF4F73A-F64A-4C1D-9178-C901AAD622A8}" type="presOf" srcId="{9C6A821F-9FF3-42D3-B0EB-3CB73B6EC90F}" destId="{7CCD6BAF-D568-4525-B7F6-7D698BBAE270}" srcOrd="0" destOrd="0" presId="urn:microsoft.com/office/officeart/2008/layout/SquareAccentList"/>
    <dgm:cxn modelId="{C59F333B-6771-4447-948E-81347A8CBFF6}" type="presOf" srcId="{42C1B0F0-9EDE-4028-8EFD-281A431089FC}" destId="{58EB59EB-0739-48E6-9C7C-88B25E758BF6}" srcOrd="0" destOrd="0" presId="urn:microsoft.com/office/officeart/2008/layout/SquareAccentList"/>
    <dgm:cxn modelId="{5B1DE144-206D-4EB6-AA2D-AD6CF8B3E12E}" srcId="{BE9D8AC8-B4BF-4571-B7F7-0F4B41F7EEF8}" destId="{76EC2139-C0DB-4123-9A67-9833187640E4}" srcOrd="2" destOrd="0" parTransId="{F144709A-8195-4BD8-9B04-44D00FF705B4}" sibTransId="{D3A07E29-FFDC-4151-800E-A63AA1F4A0E3}"/>
    <dgm:cxn modelId="{AB053D45-CB70-41A4-8EEE-5351A068ED68}" type="presOf" srcId="{843026E3-5B5D-430E-BD37-12B3DF9BA909}" destId="{E5366B0F-FDE1-4AC3-9B39-C69F4FE48D9A}" srcOrd="0" destOrd="0" presId="urn:microsoft.com/office/officeart/2008/layout/SquareAccentList"/>
    <dgm:cxn modelId="{788B0F67-45B8-446E-800D-8DE27C5E9269}" srcId="{8C205AA5-D13A-421C-8CD6-568AA58F0755}" destId="{BE9D8AC8-B4BF-4571-B7F7-0F4B41F7EEF8}" srcOrd="2" destOrd="0" parTransId="{2AEEAB95-2926-4828-896E-55D8A9273F0A}" sibTransId="{796E090A-9CE5-49C3-A908-30C2584554E4}"/>
    <dgm:cxn modelId="{00DC8268-3899-4CAC-9510-FEC91D8DE1D9}" type="presOf" srcId="{DA55B8E9-B25F-47C0-BE6D-472613AE8DBF}" destId="{DF5F504C-8389-4D0B-BD10-06BB8A83D954}" srcOrd="0" destOrd="0" presId="urn:microsoft.com/office/officeart/2008/layout/SquareAccentList"/>
    <dgm:cxn modelId="{B747376C-AA84-42CB-9853-D3BDCAE55161}" type="presOf" srcId="{72C2428E-618A-49B1-BA4C-5335D00A9E65}" destId="{97C454F5-5331-4C4B-8D66-B3A745914E07}" srcOrd="0" destOrd="0" presId="urn:microsoft.com/office/officeart/2008/layout/SquareAccentList"/>
    <dgm:cxn modelId="{01071F6F-F289-47BE-B4B0-9B481E3A80FB}" type="presOf" srcId="{8C205AA5-D13A-421C-8CD6-568AA58F0755}" destId="{B8A57965-D5E6-44F9-AD60-EAA2ADAD8D0C}" srcOrd="0" destOrd="0" presId="urn:microsoft.com/office/officeart/2008/layout/SquareAccentList"/>
    <dgm:cxn modelId="{E9949C76-535E-47DB-9B7A-9230AD06A8FA}" srcId="{705D6C71-1D7A-48F3-8A3F-11F7CA855D3B}" destId="{EE97B96D-3977-483F-AF01-027291E236B2}" srcOrd="0" destOrd="0" parTransId="{4935E255-5796-4BBB-B669-A0BA91C051C2}" sibTransId="{89517EE4-8C6B-4EAE-8CCA-0EE3715112E3}"/>
    <dgm:cxn modelId="{7E7EBD80-829A-48F3-A965-5EFD90DAA6E4}" type="presOf" srcId="{85EB024C-9212-4EDF-8721-3E2A1538FDDA}" destId="{580C4983-B94C-4A83-9367-07C0B6DFA412}" srcOrd="0" destOrd="0" presId="urn:microsoft.com/office/officeart/2008/layout/SquareAccentList"/>
    <dgm:cxn modelId="{85501391-AAAC-4539-8192-7085C9720C77}" srcId="{8C205AA5-D13A-421C-8CD6-568AA58F0755}" destId="{705D6C71-1D7A-48F3-8A3F-11F7CA855D3B}" srcOrd="1" destOrd="0" parTransId="{0CA48E98-D3D9-41EC-AA84-DEFC6AD73381}" sibTransId="{EDEA34BA-BE79-48B6-ADFE-6B7706706359}"/>
    <dgm:cxn modelId="{236C3895-5794-4893-ABB1-5B71B6524731}" srcId="{BE9D8AC8-B4BF-4571-B7F7-0F4B41F7EEF8}" destId="{2556001E-199E-435D-9C71-CE48A567E755}" srcOrd="7" destOrd="0" parTransId="{1562F3B7-5D4C-499B-9408-84D0B157BA26}" sibTransId="{EFA3F645-C665-402B-9643-EF53F0B11A15}"/>
    <dgm:cxn modelId="{7DB10997-5030-4BFD-B2C4-B5D62075247F}" type="presOf" srcId="{258DAD55-F46E-47AB-83EE-A7D41260A9D4}" destId="{8ACB2C92-D991-4B55-8B91-0B13EC99A645}" srcOrd="0" destOrd="0" presId="urn:microsoft.com/office/officeart/2008/layout/SquareAccentList"/>
    <dgm:cxn modelId="{761B809B-97EE-4AC9-89BB-5DDDEEDE87FE}" srcId="{BE9D8AC8-B4BF-4571-B7F7-0F4B41F7EEF8}" destId="{FE321B52-45F3-4FBE-87FA-02D5D7DA709D}" srcOrd="0" destOrd="0" parTransId="{98232AE3-E29E-4C67-9776-66408A9C5769}" sibTransId="{B9A7FCF6-9A84-439A-AD14-6BF81DE554A6}"/>
    <dgm:cxn modelId="{5B27D89D-DD07-4B0C-B52D-76F82F0214B5}" srcId="{BE9D8AC8-B4BF-4571-B7F7-0F4B41F7EEF8}" destId="{F9F19118-1CDC-4042-A6A0-3A3232A13440}" srcOrd="1" destOrd="0" parTransId="{9E132375-8CE9-4624-A824-4B065C109F50}" sibTransId="{17EFF277-E781-4DFC-B5F7-7D4CFE3217B2}"/>
    <dgm:cxn modelId="{3D127FA1-64B6-43FA-9040-4611E17827FF}" srcId="{BE9D8AC8-B4BF-4571-B7F7-0F4B41F7EEF8}" destId="{1A6E20A3-2917-42A2-B7C4-062B7388F678}" srcOrd="8" destOrd="0" parTransId="{E1BE51B8-D1A9-43BA-9D85-5980F8EAB8F9}" sibTransId="{6D6C46CB-C69A-4540-9F92-2C82F1F34576}"/>
    <dgm:cxn modelId="{C7D4CAAB-4B0C-4290-BFF0-AF25A01660FF}" srcId="{705D6C71-1D7A-48F3-8A3F-11F7CA855D3B}" destId="{56AC4094-2BE6-4392-BE70-AE97BB8EDBB2}" srcOrd="2" destOrd="0" parTransId="{A84F429F-3146-4B3A-8BE7-BEC9E5ED09B1}" sibTransId="{8DB4D242-A02B-4A03-92AA-14FCDBFD803D}"/>
    <dgm:cxn modelId="{DDB3B9B6-8A0D-4D70-A1AC-BFC5FC033ABA}" srcId="{705D6C71-1D7A-48F3-8A3F-11F7CA855D3B}" destId="{DA55B8E9-B25F-47C0-BE6D-472613AE8DBF}" srcOrd="1" destOrd="0" parTransId="{18B3F59D-2313-4E7A-A4E2-FE6CE3748BC3}" sibTransId="{61A6703C-22CD-4658-B6F0-145C0FDEA25A}"/>
    <dgm:cxn modelId="{10457CB7-8D8F-4C1C-A80D-9797BBE6D751}" type="presOf" srcId="{F5242DC8-5747-4263-BD87-0D6A4821D403}" destId="{07AAF414-C359-4C27-9EF2-31A14A943B0D}" srcOrd="0" destOrd="0" presId="urn:microsoft.com/office/officeart/2008/layout/SquareAccentList"/>
    <dgm:cxn modelId="{C9E1E0C0-F017-4E6D-A7A6-1C80FB20BFBA}" type="presOf" srcId="{BE9D8AC8-B4BF-4571-B7F7-0F4B41F7EEF8}" destId="{D5417401-ABB2-4AD6-BAA4-26B071A9A2CB}" srcOrd="0" destOrd="0" presId="urn:microsoft.com/office/officeart/2008/layout/SquareAccentList"/>
    <dgm:cxn modelId="{2E9E0DC2-6A82-4A70-8E56-F23FA93E50A9}" srcId="{BE9D8AC8-B4BF-4571-B7F7-0F4B41F7EEF8}" destId="{F5242DC8-5747-4263-BD87-0D6A4821D403}" srcOrd="4" destOrd="0" parTransId="{27A31CC7-DC63-4BA6-896B-44BED70E7819}" sibTransId="{7CAE07EE-3835-4F02-85D6-4498D6F3967D}"/>
    <dgm:cxn modelId="{9B581CD2-A575-4170-B548-6D4DFA15A61A}" srcId="{705D6C71-1D7A-48F3-8A3F-11F7CA855D3B}" destId="{430F1E5C-2EE2-484B-9D15-6E2E750C948E}" srcOrd="5" destOrd="0" parTransId="{C9D866F5-590A-4A95-8605-CECF8B3D0AF6}" sibTransId="{A5167163-C0EC-4EC3-9105-D109E4B4A664}"/>
    <dgm:cxn modelId="{118538D6-D210-408B-9FE6-7E5DBBC4415F}" type="presOf" srcId="{96F8EA16-1885-44E1-B597-39FB16AA92D9}" destId="{46498721-36F9-4994-B6CF-1B628253B8B7}" srcOrd="0" destOrd="0" presId="urn:microsoft.com/office/officeart/2008/layout/SquareAccentList"/>
    <dgm:cxn modelId="{CCC5FED9-F987-4D8D-9C90-1D332A2B84DA}" type="presOf" srcId="{430F1E5C-2EE2-484B-9D15-6E2E750C948E}" destId="{5E312C41-451E-486C-A45E-0DFBFB859A81}" srcOrd="0" destOrd="0" presId="urn:microsoft.com/office/officeart/2008/layout/SquareAccentList"/>
    <dgm:cxn modelId="{0A7E0DDF-7FF8-4A51-B1E7-2AD190EE9E56}" srcId="{8C205AA5-D13A-421C-8CD6-568AA58F0755}" destId="{85EB024C-9212-4EDF-8721-3E2A1538FDDA}" srcOrd="0" destOrd="0" parTransId="{059ABBF0-D6DD-4F0C-845F-ABA86E8E5FB2}" sibTransId="{56004799-B977-4C68-B59D-2617DEFCCF69}"/>
    <dgm:cxn modelId="{77D1FBE5-C870-45CE-9696-0725221EDD84}" srcId="{85EB024C-9212-4EDF-8721-3E2A1538FDDA}" destId="{72C2428E-618A-49B1-BA4C-5335D00A9E65}" srcOrd="0" destOrd="0" parTransId="{C9909822-0C28-4F6F-911D-70C418CE673D}" sibTransId="{F94A4D64-DE48-463D-9684-7F444831889A}"/>
    <dgm:cxn modelId="{491626E7-E031-40E9-9583-C7F5B5355285}" type="presOf" srcId="{2556001E-199E-435D-9C71-CE48A567E755}" destId="{A104FA68-0057-4802-A8DE-194C1FC7F18C}" srcOrd="0" destOrd="0" presId="urn:microsoft.com/office/officeart/2008/layout/SquareAccentList"/>
    <dgm:cxn modelId="{B02608ED-8831-4CD3-9B2C-64ED30A1C9DF}" type="presOf" srcId="{D2F3AB6A-E70B-4FD5-901A-7908EC55705E}" destId="{06FB3E96-8D59-41EF-87C9-A50C1B128488}" srcOrd="0" destOrd="0" presId="urn:microsoft.com/office/officeart/2008/layout/SquareAccentList"/>
    <dgm:cxn modelId="{B623A8EE-5558-4A24-AA26-DD4C1EE74DB7}" type="presOf" srcId="{E4641EC4-177D-41A2-AAA7-A78531087C93}" destId="{AE6CE2EC-26B0-4C88-8FA3-C1741F8F152E}" srcOrd="0" destOrd="0" presId="urn:microsoft.com/office/officeart/2008/layout/SquareAccentList"/>
    <dgm:cxn modelId="{D59A92F5-77CA-4167-893B-279E5934C976}" srcId="{705D6C71-1D7A-48F3-8A3F-11F7CA855D3B}" destId="{258DAD55-F46E-47AB-83EE-A7D41260A9D4}" srcOrd="3" destOrd="0" parTransId="{DDFF58D1-0A5A-47E8-A59C-7DFB1E59B06F}" sibTransId="{2DA7796A-357D-4A47-81D6-1568685F5969}"/>
    <dgm:cxn modelId="{99FD6CFC-CD04-45E1-8A26-FA3C54EFA106}" srcId="{705D6C71-1D7A-48F3-8A3F-11F7CA855D3B}" destId="{843026E3-5B5D-430E-BD37-12B3DF9BA909}" srcOrd="8" destOrd="0" parTransId="{9B7EF329-6653-4DDB-9668-9FD750CA9F5E}" sibTransId="{0F82E490-B0B1-4773-9C84-7DE28666A5BE}"/>
    <dgm:cxn modelId="{DCD2E5C3-CBB4-42A0-A87C-64954642AA05}" type="presParOf" srcId="{B8A57965-D5E6-44F9-AD60-EAA2ADAD8D0C}" destId="{76DF447C-6355-4DB9-8E7E-EF62C1BC8D70}" srcOrd="0" destOrd="0" presId="urn:microsoft.com/office/officeart/2008/layout/SquareAccentList"/>
    <dgm:cxn modelId="{7BCF550C-B1D9-496E-86A3-3780ECB55681}" type="presParOf" srcId="{76DF447C-6355-4DB9-8E7E-EF62C1BC8D70}" destId="{A3CB6676-1943-42EE-8F5E-151D368B16AA}" srcOrd="0" destOrd="0" presId="urn:microsoft.com/office/officeart/2008/layout/SquareAccentList"/>
    <dgm:cxn modelId="{A756E43B-FC2F-4140-A05E-C7B445207FD6}" type="presParOf" srcId="{A3CB6676-1943-42EE-8F5E-151D368B16AA}" destId="{3D05A81D-6873-4DED-94F4-B357C1027D59}" srcOrd="0" destOrd="0" presId="urn:microsoft.com/office/officeart/2008/layout/SquareAccentList"/>
    <dgm:cxn modelId="{0F4ED80F-741D-41C5-9EDC-597E6CEDF110}" type="presParOf" srcId="{A3CB6676-1943-42EE-8F5E-151D368B16AA}" destId="{D23A702C-8E63-421B-9CF7-4210163E79CB}" srcOrd="1" destOrd="0" presId="urn:microsoft.com/office/officeart/2008/layout/SquareAccentList"/>
    <dgm:cxn modelId="{FDE083E2-78F4-4D7A-8B20-B0B8F123954F}" type="presParOf" srcId="{A3CB6676-1943-42EE-8F5E-151D368B16AA}" destId="{580C4983-B94C-4A83-9367-07C0B6DFA412}" srcOrd="2" destOrd="0" presId="urn:microsoft.com/office/officeart/2008/layout/SquareAccentList"/>
    <dgm:cxn modelId="{9F2E83B3-9335-43F3-83A0-CBF5CAED56BE}" type="presParOf" srcId="{76DF447C-6355-4DB9-8E7E-EF62C1BC8D70}" destId="{95C683EC-8029-4249-9B0A-2E6148447461}" srcOrd="1" destOrd="0" presId="urn:microsoft.com/office/officeart/2008/layout/SquareAccentList"/>
    <dgm:cxn modelId="{2B5DB290-CEF4-49A5-9843-FCD55260AEB5}" type="presParOf" srcId="{95C683EC-8029-4249-9B0A-2E6148447461}" destId="{42B6DD59-68FE-4612-A62C-E894F0C465E2}" srcOrd="0" destOrd="0" presId="urn:microsoft.com/office/officeart/2008/layout/SquareAccentList"/>
    <dgm:cxn modelId="{58C334BE-2D5D-4F47-8B77-D4E7400C1E7F}" type="presParOf" srcId="{42B6DD59-68FE-4612-A62C-E894F0C465E2}" destId="{66E56C05-90F9-4867-BBFB-181121A2298E}" srcOrd="0" destOrd="0" presId="urn:microsoft.com/office/officeart/2008/layout/SquareAccentList"/>
    <dgm:cxn modelId="{92160E12-3A01-42A2-B89A-25E8D99D5BE7}" type="presParOf" srcId="{42B6DD59-68FE-4612-A62C-E894F0C465E2}" destId="{97C454F5-5331-4C4B-8D66-B3A745914E07}" srcOrd="1" destOrd="0" presId="urn:microsoft.com/office/officeart/2008/layout/SquareAccentList"/>
    <dgm:cxn modelId="{6A635F43-AA21-4093-BBF8-F53639D58C4D}" type="presParOf" srcId="{B8A57965-D5E6-44F9-AD60-EAA2ADAD8D0C}" destId="{2CAFE688-7D78-48A4-AFBA-32DFDB1FC51B}" srcOrd="1" destOrd="0" presId="urn:microsoft.com/office/officeart/2008/layout/SquareAccentList"/>
    <dgm:cxn modelId="{7D6CB320-895B-44D6-B9E0-F31A685EAD9C}" type="presParOf" srcId="{2CAFE688-7D78-48A4-AFBA-32DFDB1FC51B}" destId="{AD68D10F-12C4-4D36-890C-A5B3488B9A34}" srcOrd="0" destOrd="0" presId="urn:microsoft.com/office/officeart/2008/layout/SquareAccentList"/>
    <dgm:cxn modelId="{30B74418-9FBD-491A-891A-B9F475986675}" type="presParOf" srcId="{AD68D10F-12C4-4D36-890C-A5B3488B9A34}" destId="{182446C3-0EEB-476E-85D4-F492DBCC509E}" srcOrd="0" destOrd="0" presId="urn:microsoft.com/office/officeart/2008/layout/SquareAccentList"/>
    <dgm:cxn modelId="{6F71240D-4E30-494B-ACF5-70AC3FF3AE70}" type="presParOf" srcId="{AD68D10F-12C4-4D36-890C-A5B3488B9A34}" destId="{7E69F9BF-353B-40C9-9188-FC9A71014352}" srcOrd="1" destOrd="0" presId="urn:microsoft.com/office/officeart/2008/layout/SquareAccentList"/>
    <dgm:cxn modelId="{3AF3677C-B940-492B-9938-3B5A7C9C6665}" type="presParOf" srcId="{AD68D10F-12C4-4D36-890C-A5B3488B9A34}" destId="{D2A2B4C5-49D9-4914-AD5E-17D4B56D6F7F}" srcOrd="2" destOrd="0" presId="urn:microsoft.com/office/officeart/2008/layout/SquareAccentList"/>
    <dgm:cxn modelId="{1FAED2D2-3D8C-45AE-AE62-DB065F00A038}" type="presParOf" srcId="{2CAFE688-7D78-48A4-AFBA-32DFDB1FC51B}" destId="{702589A5-42F5-42E9-9604-BDD24441770A}" srcOrd="1" destOrd="0" presId="urn:microsoft.com/office/officeart/2008/layout/SquareAccentList"/>
    <dgm:cxn modelId="{697C23E3-F3CF-440B-95FA-111AFBD04433}" type="presParOf" srcId="{702589A5-42F5-42E9-9604-BDD24441770A}" destId="{F64CA02B-B4F4-40AD-8F34-75AAE7DD0C0F}" srcOrd="0" destOrd="0" presId="urn:microsoft.com/office/officeart/2008/layout/SquareAccentList"/>
    <dgm:cxn modelId="{BA854FC5-D00D-42A8-ACB6-A662DA427FB9}" type="presParOf" srcId="{F64CA02B-B4F4-40AD-8F34-75AAE7DD0C0F}" destId="{C599E631-F882-480C-8B44-E9B2AB5DA50D}" srcOrd="0" destOrd="0" presId="urn:microsoft.com/office/officeart/2008/layout/SquareAccentList"/>
    <dgm:cxn modelId="{FFC0B65E-C866-4FD5-8BB0-6CFB9C9B97F7}" type="presParOf" srcId="{F64CA02B-B4F4-40AD-8F34-75AAE7DD0C0F}" destId="{AB8A75F8-794E-4575-A3C4-C728BFD9A8BD}" srcOrd="1" destOrd="0" presId="urn:microsoft.com/office/officeart/2008/layout/SquareAccentList"/>
    <dgm:cxn modelId="{5DBC4904-610D-4ACD-9738-65874B398241}" type="presParOf" srcId="{702589A5-42F5-42E9-9604-BDD24441770A}" destId="{A8503BF9-41A5-45F0-895C-8A213BC96FC1}" srcOrd="1" destOrd="0" presId="urn:microsoft.com/office/officeart/2008/layout/SquareAccentList"/>
    <dgm:cxn modelId="{0AC8D294-C909-4833-B2F8-37E6E9856D4C}" type="presParOf" srcId="{A8503BF9-41A5-45F0-895C-8A213BC96FC1}" destId="{6AA49FCC-85C5-4623-BB45-48921B8DD253}" srcOrd="0" destOrd="0" presId="urn:microsoft.com/office/officeart/2008/layout/SquareAccentList"/>
    <dgm:cxn modelId="{09BA6EF2-2CC7-4AF8-908B-6836193FAFF9}" type="presParOf" srcId="{A8503BF9-41A5-45F0-895C-8A213BC96FC1}" destId="{DF5F504C-8389-4D0B-BD10-06BB8A83D954}" srcOrd="1" destOrd="0" presId="urn:microsoft.com/office/officeart/2008/layout/SquareAccentList"/>
    <dgm:cxn modelId="{F934F4B6-D18E-4C4E-BB6F-EDE1594A4C0E}" type="presParOf" srcId="{702589A5-42F5-42E9-9604-BDD24441770A}" destId="{E0674A47-2205-4319-BA0C-AAF802DA539A}" srcOrd="2" destOrd="0" presId="urn:microsoft.com/office/officeart/2008/layout/SquareAccentList"/>
    <dgm:cxn modelId="{3821B28C-F95C-466F-9AA9-1D947AF27FA6}" type="presParOf" srcId="{E0674A47-2205-4319-BA0C-AAF802DA539A}" destId="{5EB63302-0074-47ED-BAFF-9D664C75C572}" srcOrd="0" destOrd="0" presId="urn:microsoft.com/office/officeart/2008/layout/SquareAccentList"/>
    <dgm:cxn modelId="{0EFAEB0E-60E9-4F63-8695-3A6C1BBF61C3}" type="presParOf" srcId="{E0674A47-2205-4319-BA0C-AAF802DA539A}" destId="{3879D920-9965-4786-855E-C5D4E0CCDDE2}" srcOrd="1" destOrd="0" presId="urn:microsoft.com/office/officeart/2008/layout/SquareAccentList"/>
    <dgm:cxn modelId="{22E82EC5-4C85-4035-946F-EEE3B845C5D5}" type="presParOf" srcId="{702589A5-42F5-42E9-9604-BDD24441770A}" destId="{AEF05CEC-D1D3-43CD-85AB-D859ECE563E7}" srcOrd="3" destOrd="0" presId="urn:microsoft.com/office/officeart/2008/layout/SquareAccentList"/>
    <dgm:cxn modelId="{3F21930D-C492-44D2-9694-10DD3505D196}" type="presParOf" srcId="{AEF05CEC-D1D3-43CD-85AB-D859ECE563E7}" destId="{94A05877-CEE4-4CA4-9022-09DCEF290717}" srcOrd="0" destOrd="0" presId="urn:microsoft.com/office/officeart/2008/layout/SquareAccentList"/>
    <dgm:cxn modelId="{5CAB5F2B-523F-422F-A7C6-5F35E4480046}" type="presParOf" srcId="{AEF05CEC-D1D3-43CD-85AB-D859ECE563E7}" destId="{8ACB2C92-D991-4B55-8B91-0B13EC99A645}" srcOrd="1" destOrd="0" presId="urn:microsoft.com/office/officeart/2008/layout/SquareAccentList"/>
    <dgm:cxn modelId="{994B7736-9269-4624-A269-D1B469788094}" type="presParOf" srcId="{702589A5-42F5-42E9-9604-BDD24441770A}" destId="{FFC50729-FB3E-4776-A906-7A369AEFE62E}" srcOrd="4" destOrd="0" presId="urn:microsoft.com/office/officeart/2008/layout/SquareAccentList"/>
    <dgm:cxn modelId="{DD491189-71B1-4CB4-BE11-5685A805FDC2}" type="presParOf" srcId="{FFC50729-FB3E-4776-A906-7A369AEFE62E}" destId="{C86B1CD1-7FD4-499C-9CE0-2B539DB479F8}" srcOrd="0" destOrd="0" presId="urn:microsoft.com/office/officeart/2008/layout/SquareAccentList"/>
    <dgm:cxn modelId="{FCD1144E-2C45-4052-86BF-50D57B4E4EA6}" type="presParOf" srcId="{FFC50729-FB3E-4776-A906-7A369AEFE62E}" destId="{06FB3E96-8D59-41EF-87C9-A50C1B128488}" srcOrd="1" destOrd="0" presId="urn:microsoft.com/office/officeart/2008/layout/SquareAccentList"/>
    <dgm:cxn modelId="{D0D56378-70BF-442E-87D3-BBFD9D48265B}" type="presParOf" srcId="{702589A5-42F5-42E9-9604-BDD24441770A}" destId="{E86D58EB-C827-412E-9020-98879351A812}" srcOrd="5" destOrd="0" presId="urn:microsoft.com/office/officeart/2008/layout/SquareAccentList"/>
    <dgm:cxn modelId="{973E651E-6ECC-4276-BDF3-4CE525FC0ED2}" type="presParOf" srcId="{E86D58EB-C827-412E-9020-98879351A812}" destId="{4D97ACEC-3F06-40D2-A1A6-F10275E5AA59}" srcOrd="0" destOrd="0" presId="urn:microsoft.com/office/officeart/2008/layout/SquareAccentList"/>
    <dgm:cxn modelId="{9EAADA48-1A10-4068-9B7D-E2FE1A4683DD}" type="presParOf" srcId="{E86D58EB-C827-412E-9020-98879351A812}" destId="{5E312C41-451E-486C-A45E-0DFBFB859A81}" srcOrd="1" destOrd="0" presId="urn:microsoft.com/office/officeart/2008/layout/SquareAccentList"/>
    <dgm:cxn modelId="{6B089CB0-6B1D-4AAC-B9D9-96964791506C}" type="presParOf" srcId="{702589A5-42F5-42E9-9604-BDD24441770A}" destId="{2B2D9760-6AA3-4CD5-96BF-0ED8AF183D0F}" srcOrd="6" destOrd="0" presId="urn:microsoft.com/office/officeart/2008/layout/SquareAccentList"/>
    <dgm:cxn modelId="{A75BFCCF-ADE1-4C18-8CD4-15CA29C6C328}" type="presParOf" srcId="{2B2D9760-6AA3-4CD5-96BF-0ED8AF183D0F}" destId="{3D30738D-0B1E-466F-A24E-E145ECF0CE26}" srcOrd="0" destOrd="0" presId="urn:microsoft.com/office/officeart/2008/layout/SquareAccentList"/>
    <dgm:cxn modelId="{05ED20A1-454F-4B50-9154-C42566691DCF}" type="presParOf" srcId="{2B2D9760-6AA3-4CD5-96BF-0ED8AF183D0F}" destId="{58EB59EB-0739-48E6-9C7C-88B25E758BF6}" srcOrd="1" destOrd="0" presId="urn:microsoft.com/office/officeart/2008/layout/SquareAccentList"/>
    <dgm:cxn modelId="{E285AD58-44E7-4FA9-BA31-33732E3C4034}" type="presParOf" srcId="{702589A5-42F5-42E9-9604-BDD24441770A}" destId="{A34B713B-9F59-4142-9FC2-80A000118694}" srcOrd="7" destOrd="0" presId="urn:microsoft.com/office/officeart/2008/layout/SquareAccentList"/>
    <dgm:cxn modelId="{172F73D6-6A11-413C-9AE6-2BFFC0FF1949}" type="presParOf" srcId="{A34B713B-9F59-4142-9FC2-80A000118694}" destId="{6682FB78-0631-42B5-B945-AC6B2D4709AB}" srcOrd="0" destOrd="0" presId="urn:microsoft.com/office/officeart/2008/layout/SquareAccentList"/>
    <dgm:cxn modelId="{5642D531-F4CF-49B7-8B52-B6DEC17EB442}" type="presParOf" srcId="{A34B713B-9F59-4142-9FC2-80A000118694}" destId="{AE6CE2EC-26B0-4C88-8FA3-C1741F8F152E}" srcOrd="1" destOrd="0" presId="urn:microsoft.com/office/officeart/2008/layout/SquareAccentList"/>
    <dgm:cxn modelId="{8E03C0C3-E637-4F16-A54F-26EAD1E02E78}" type="presParOf" srcId="{702589A5-42F5-42E9-9604-BDD24441770A}" destId="{831BF0BD-7644-4398-9F6C-9EE7518983BF}" srcOrd="8" destOrd="0" presId="urn:microsoft.com/office/officeart/2008/layout/SquareAccentList"/>
    <dgm:cxn modelId="{40362230-6703-454A-A750-637E2A888811}" type="presParOf" srcId="{831BF0BD-7644-4398-9F6C-9EE7518983BF}" destId="{ED77B3E7-D505-47FC-9EE7-1A8A029B1F3C}" srcOrd="0" destOrd="0" presId="urn:microsoft.com/office/officeart/2008/layout/SquareAccentList"/>
    <dgm:cxn modelId="{A7AD4ACD-F42A-4414-B632-EEE8B190E5AB}" type="presParOf" srcId="{831BF0BD-7644-4398-9F6C-9EE7518983BF}" destId="{E5366B0F-FDE1-4AC3-9B39-C69F4FE48D9A}" srcOrd="1" destOrd="0" presId="urn:microsoft.com/office/officeart/2008/layout/SquareAccentList"/>
    <dgm:cxn modelId="{0E902C8A-1F3F-4845-BE37-D450878FBBA0}" type="presParOf" srcId="{B8A57965-D5E6-44F9-AD60-EAA2ADAD8D0C}" destId="{935ACB20-000A-45ED-B9BB-A33EA80AD593}" srcOrd="2" destOrd="0" presId="urn:microsoft.com/office/officeart/2008/layout/SquareAccentList"/>
    <dgm:cxn modelId="{D4913CD2-FD02-46E2-8AD7-92834894FDC5}" type="presParOf" srcId="{935ACB20-000A-45ED-B9BB-A33EA80AD593}" destId="{5A1B25F8-423F-49FC-A8C9-70B189711D66}" srcOrd="0" destOrd="0" presId="urn:microsoft.com/office/officeart/2008/layout/SquareAccentList"/>
    <dgm:cxn modelId="{D7AF9272-5D1D-4EBE-883B-413EC51BC606}" type="presParOf" srcId="{5A1B25F8-423F-49FC-A8C9-70B189711D66}" destId="{EB87AD21-009D-427D-AE61-AFF46E80E5A1}" srcOrd="0" destOrd="0" presId="urn:microsoft.com/office/officeart/2008/layout/SquareAccentList"/>
    <dgm:cxn modelId="{EFFDB9CA-24C7-4892-B645-51E08414FA0E}" type="presParOf" srcId="{5A1B25F8-423F-49FC-A8C9-70B189711D66}" destId="{9C576E5D-2531-4D58-9324-58C656CB983F}" srcOrd="1" destOrd="0" presId="urn:microsoft.com/office/officeart/2008/layout/SquareAccentList"/>
    <dgm:cxn modelId="{E4DFE150-7F9E-4D1C-AFAF-A7D1D1A7AF15}" type="presParOf" srcId="{5A1B25F8-423F-49FC-A8C9-70B189711D66}" destId="{D5417401-ABB2-4AD6-BAA4-26B071A9A2CB}" srcOrd="2" destOrd="0" presId="urn:microsoft.com/office/officeart/2008/layout/SquareAccentList"/>
    <dgm:cxn modelId="{E8F1EFFB-7878-43F1-B4CE-E4B449CD5FA1}" type="presParOf" srcId="{935ACB20-000A-45ED-B9BB-A33EA80AD593}" destId="{CD3B266C-A79B-4D6B-84D2-5B2A7694803A}" srcOrd="1" destOrd="0" presId="urn:microsoft.com/office/officeart/2008/layout/SquareAccentList"/>
    <dgm:cxn modelId="{DD002FA0-AA74-4F5C-AC17-42FEE584511E}" type="presParOf" srcId="{CD3B266C-A79B-4D6B-84D2-5B2A7694803A}" destId="{EFFC3AF1-8F16-429C-85D8-FDC4E955F0BB}" srcOrd="0" destOrd="0" presId="urn:microsoft.com/office/officeart/2008/layout/SquareAccentList"/>
    <dgm:cxn modelId="{1E66F21B-6537-48A1-94F6-F4F671F205B9}" type="presParOf" srcId="{EFFC3AF1-8F16-429C-85D8-FDC4E955F0BB}" destId="{15302F46-7FA2-4A19-A7B8-0E017EF12B67}" srcOrd="0" destOrd="0" presId="urn:microsoft.com/office/officeart/2008/layout/SquareAccentList"/>
    <dgm:cxn modelId="{CFA9606C-7E33-4A9E-A9A4-D51300CAEA52}" type="presParOf" srcId="{EFFC3AF1-8F16-429C-85D8-FDC4E955F0BB}" destId="{53A9361D-6D86-4B24-95C6-8FAA1315A094}" srcOrd="1" destOrd="0" presId="urn:microsoft.com/office/officeart/2008/layout/SquareAccentList"/>
    <dgm:cxn modelId="{0EAA0CBB-9DDE-421D-B8CD-73C54DA103DD}" type="presParOf" srcId="{CD3B266C-A79B-4D6B-84D2-5B2A7694803A}" destId="{D1360134-2FEE-4A42-9A77-B3ACC02412DD}" srcOrd="1" destOrd="0" presId="urn:microsoft.com/office/officeart/2008/layout/SquareAccentList"/>
    <dgm:cxn modelId="{3CED577F-CDC3-44A9-8DCA-3B31FCA3F430}" type="presParOf" srcId="{D1360134-2FEE-4A42-9A77-B3ACC02412DD}" destId="{3DF06881-089F-46E6-A9F6-03FACD430486}" srcOrd="0" destOrd="0" presId="urn:microsoft.com/office/officeart/2008/layout/SquareAccentList"/>
    <dgm:cxn modelId="{DB6CA8D7-00A3-4B7C-90EC-F2D61B147E42}" type="presParOf" srcId="{D1360134-2FEE-4A42-9A77-B3ACC02412DD}" destId="{4279DAF6-46B6-4BDB-88AE-F58C21985BBA}" srcOrd="1" destOrd="0" presId="urn:microsoft.com/office/officeart/2008/layout/SquareAccentList"/>
    <dgm:cxn modelId="{ADA63AAE-7197-4EC7-81B9-1C0447A8F867}" type="presParOf" srcId="{CD3B266C-A79B-4D6B-84D2-5B2A7694803A}" destId="{AA52DFB7-4791-4879-A39E-BBDA4D4FBF44}" srcOrd="2" destOrd="0" presId="urn:microsoft.com/office/officeart/2008/layout/SquareAccentList"/>
    <dgm:cxn modelId="{FD1C8BB0-5FFC-41C4-8C74-1B18B023B527}" type="presParOf" srcId="{AA52DFB7-4791-4879-A39E-BBDA4D4FBF44}" destId="{21373C7D-823F-41C7-8D9E-EB3B78927E68}" srcOrd="0" destOrd="0" presId="urn:microsoft.com/office/officeart/2008/layout/SquareAccentList"/>
    <dgm:cxn modelId="{4A804982-F5EA-4093-A271-65C245269E03}" type="presParOf" srcId="{AA52DFB7-4791-4879-A39E-BBDA4D4FBF44}" destId="{14A70C76-63D6-496E-961D-B6CC2C02787A}" srcOrd="1" destOrd="0" presId="urn:microsoft.com/office/officeart/2008/layout/SquareAccentList"/>
    <dgm:cxn modelId="{935EA54D-1CEF-4C05-B8A0-B559C4B3508D}" type="presParOf" srcId="{CD3B266C-A79B-4D6B-84D2-5B2A7694803A}" destId="{6827CDFA-A739-41C1-8295-1354220E80ED}" srcOrd="3" destOrd="0" presId="urn:microsoft.com/office/officeart/2008/layout/SquareAccentList"/>
    <dgm:cxn modelId="{87AB15EF-CC8C-44BA-9789-B441AB900EC3}" type="presParOf" srcId="{6827CDFA-A739-41C1-8295-1354220E80ED}" destId="{13BBA411-CF2F-4D36-90CB-1E04AA310AA1}" srcOrd="0" destOrd="0" presId="urn:microsoft.com/office/officeart/2008/layout/SquareAccentList"/>
    <dgm:cxn modelId="{7557B055-3AFC-4DB8-B379-FCC9420ADE3E}" type="presParOf" srcId="{6827CDFA-A739-41C1-8295-1354220E80ED}" destId="{2F7B0F76-E483-4B0E-9969-1FB967EBC386}" srcOrd="1" destOrd="0" presId="urn:microsoft.com/office/officeart/2008/layout/SquareAccentList"/>
    <dgm:cxn modelId="{E0DF7890-C367-404A-BBF2-44EE391FC8B0}" type="presParOf" srcId="{CD3B266C-A79B-4D6B-84D2-5B2A7694803A}" destId="{1A64AB4D-7CCA-4C5A-BAAB-4364FE7498B8}" srcOrd="4" destOrd="0" presId="urn:microsoft.com/office/officeart/2008/layout/SquareAccentList"/>
    <dgm:cxn modelId="{BE277F4D-B313-4F91-B4F4-4DD3F8CA7810}" type="presParOf" srcId="{1A64AB4D-7CCA-4C5A-BAAB-4364FE7498B8}" destId="{A91995BE-5AAE-444B-AF56-BB8C21616724}" srcOrd="0" destOrd="0" presId="urn:microsoft.com/office/officeart/2008/layout/SquareAccentList"/>
    <dgm:cxn modelId="{D6C33D66-8A24-423B-BE4E-DFFBCB8420F3}" type="presParOf" srcId="{1A64AB4D-7CCA-4C5A-BAAB-4364FE7498B8}" destId="{07AAF414-C359-4C27-9EF2-31A14A943B0D}" srcOrd="1" destOrd="0" presId="urn:microsoft.com/office/officeart/2008/layout/SquareAccentList"/>
    <dgm:cxn modelId="{F44AE7D8-E803-4947-814C-C080F8D485DB}" type="presParOf" srcId="{CD3B266C-A79B-4D6B-84D2-5B2A7694803A}" destId="{059CB333-FB26-46CD-866F-42D6E33C651E}" srcOrd="5" destOrd="0" presId="urn:microsoft.com/office/officeart/2008/layout/SquareAccentList"/>
    <dgm:cxn modelId="{97E2251F-1F69-4299-A77D-D5AB02FB1D0D}" type="presParOf" srcId="{059CB333-FB26-46CD-866F-42D6E33C651E}" destId="{FF6BB51F-901F-4A2D-8DC7-F4AF20AD38D3}" srcOrd="0" destOrd="0" presId="urn:microsoft.com/office/officeart/2008/layout/SquareAccentList"/>
    <dgm:cxn modelId="{BF88371A-B016-4B3D-8057-C5A6FDB3C131}" type="presParOf" srcId="{059CB333-FB26-46CD-866F-42D6E33C651E}" destId="{46498721-36F9-4994-B6CF-1B628253B8B7}" srcOrd="1" destOrd="0" presId="urn:microsoft.com/office/officeart/2008/layout/SquareAccentList"/>
    <dgm:cxn modelId="{BCEBB684-F13D-4C32-A593-2EB3678B7A36}" type="presParOf" srcId="{CD3B266C-A79B-4D6B-84D2-5B2A7694803A}" destId="{A5C7D3E6-68DC-4DFC-B002-8F15925A02D2}" srcOrd="6" destOrd="0" presId="urn:microsoft.com/office/officeart/2008/layout/SquareAccentList"/>
    <dgm:cxn modelId="{10C41DA5-26A3-4EFA-84CA-318C63975F41}" type="presParOf" srcId="{A5C7D3E6-68DC-4DFC-B002-8F15925A02D2}" destId="{85849B65-2F7A-4A94-A6CD-1C018B9B6AEB}" srcOrd="0" destOrd="0" presId="urn:microsoft.com/office/officeart/2008/layout/SquareAccentList"/>
    <dgm:cxn modelId="{1CF7B7B9-9949-4182-9EC8-C4080844D8E1}" type="presParOf" srcId="{A5C7D3E6-68DC-4DFC-B002-8F15925A02D2}" destId="{7CCD6BAF-D568-4525-B7F6-7D698BBAE270}" srcOrd="1" destOrd="0" presId="urn:microsoft.com/office/officeart/2008/layout/SquareAccentList"/>
    <dgm:cxn modelId="{90E6A7B1-8759-4479-84DE-9960ECBE807F}" type="presParOf" srcId="{CD3B266C-A79B-4D6B-84D2-5B2A7694803A}" destId="{22ED3E94-7B89-458B-84A0-F9054A711FC2}" srcOrd="7" destOrd="0" presId="urn:microsoft.com/office/officeart/2008/layout/SquareAccentList"/>
    <dgm:cxn modelId="{32C2954E-97F4-4C46-9CAF-0D6AF4A46066}" type="presParOf" srcId="{22ED3E94-7B89-458B-84A0-F9054A711FC2}" destId="{5C7E3C94-0C9E-4FF7-893E-C1761E405631}" srcOrd="0" destOrd="0" presId="urn:microsoft.com/office/officeart/2008/layout/SquareAccentList"/>
    <dgm:cxn modelId="{29799793-C868-4B1F-8100-78A7CDDA87AC}" type="presParOf" srcId="{22ED3E94-7B89-458B-84A0-F9054A711FC2}" destId="{A104FA68-0057-4802-A8DE-194C1FC7F18C}" srcOrd="1" destOrd="0" presId="urn:microsoft.com/office/officeart/2008/layout/SquareAccentList"/>
    <dgm:cxn modelId="{2C9D0204-8BA2-4448-8E2B-C2274AA7D09F}" type="presParOf" srcId="{CD3B266C-A79B-4D6B-84D2-5B2A7694803A}" destId="{C8B6ECD6-3080-4A08-8665-468A8D3F73E9}" srcOrd="8" destOrd="0" presId="urn:microsoft.com/office/officeart/2008/layout/SquareAccentList"/>
    <dgm:cxn modelId="{16043CE0-4C77-4E9B-9BCD-EAECE02B9779}" type="presParOf" srcId="{C8B6ECD6-3080-4A08-8665-468A8D3F73E9}" destId="{CC840C80-9BAF-43A4-B8BD-D3D377C6CB87}" srcOrd="0" destOrd="0" presId="urn:microsoft.com/office/officeart/2008/layout/SquareAccentList"/>
    <dgm:cxn modelId="{19D37A43-5673-451B-B433-6367908CCFF6}" type="presParOf" srcId="{C8B6ECD6-3080-4A08-8665-468A8D3F73E9}" destId="{990280F6-EBCA-4C77-A256-539EC7852FD3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2439D-49C2-4BB5-9C9F-C941AD8E361B}" type="doc">
      <dgm:prSet loTypeId="urn:microsoft.com/office/officeart/2005/8/layout/radial3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D85EFAFA-BCE1-4B3A-9CFB-C2CF200E0A3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noProof="0" dirty="0">
              <a:solidFill>
                <a:schemeClr val="bg1"/>
              </a:solidFill>
            </a:rPr>
            <a:t>Povinnosti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sk-SK" noProof="0" dirty="0">
              <a:solidFill>
                <a:schemeClr val="bg1"/>
              </a:solidFill>
            </a:rPr>
            <a:t>hospodárskych</a:t>
          </a:r>
          <a:r>
            <a:rPr lang="en-GB" dirty="0">
              <a:solidFill>
                <a:schemeClr val="bg1"/>
              </a:solidFill>
            </a:rPr>
            <a:t> </a:t>
          </a:r>
          <a:r>
            <a:rPr lang="sk-SK" noProof="0" dirty="0">
              <a:solidFill>
                <a:schemeClr val="bg1"/>
              </a:solidFill>
            </a:rPr>
            <a:t>subjektov</a:t>
          </a:r>
        </a:p>
      </dgm:t>
    </dgm:pt>
    <dgm:pt modelId="{533956F1-E4C8-4952-9AD6-05ED34D5DC46}" type="parTrans" cxnId="{8D474A25-CEDF-4746-BC5E-B718821458BE}">
      <dgm:prSet/>
      <dgm:spPr/>
      <dgm:t>
        <a:bodyPr/>
        <a:lstStyle/>
        <a:p>
          <a:endParaRPr lang="sk-SK"/>
        </a:p>
      </dgm:t>
    </dgm:pt>
    <dgm:pt modelId="{D7DAAFC0-2F0A-4F0F-B48D-FDCEFA6903BE}" type="sibTrans" cxnId="{8D474A25-CEDF-4746-BC5E-B718821458BE}">
      <dgm:prSet/>
      <dgm:spPr/>
      <dgm:t>
        <a:bodyPr/>
        <a:lstStyle/>
        <a:p>
          <a:endParaRPr lang="sk-SK"/>
        </a:p>
      </dgm:t>
    </dgm:pt>
    <dgm:pt modelId="{8901F963-CFED-4ADB-A541-9D03EF24B7C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600" b="1" noProof="0" dirty="0">
              <a:solidFill>
                <a:schemeClr val="bg1"/>
              </a:solidFill>
            </a:rPr>
            <a:t>Distribútor</a:t>
          </a:r>
        </a:p>
      </dgm:t>
    </dgm:pt>
    <dgm:pt modelId="{C19EAE8C-6897-4D3E-8DCA-161DAF010128}" type="parTrans" cxnId="{68FD2045-030C-4A88-A4ED-6C24DC450E89}">
      <dgm:prSet/>
      <dgm:spPr/>
      <dgm:t>
        <a:bodyPr/>
        <a:lstStyle/>
        <a:p>
          <a:endParaRPr lang="sk-SK"/>
        </a:p>
      </dgm:t>
    </dgm:pt>
    <dgm:pt modelId="{7A15420C-5309-4CA5-BED1-2EE68ADA3BB0}" type="sibTrans" cxnId="{68FD2045-030C-4A88-A4ED-6C24DC450E89}">
      <dgm:prSet/>
      <dgm:spPr/>
      <dgm:t>
        <a:bodyPr/>
        <a:lstStyle/>
        <a:p>
          <a:endParaRPr lang="sk-SK"/>
        </a:p>
      </dgm:t>
    </dgm:pt>
    <dgm:pt modelId="{283A99C4-16BB-4C81-9CA1-28E228819C5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600" b="1" noProof="0" dirty="0">
              <a:solidFill>
                <a:schemeClr val="bg1"/>
              </a:solidFill>
            </a:rPr>
            <a:t>Dovozca</a:t>
          </a:r>
        </a:p>
      </dgm:t>
    </dgm:pt>
    <dgm:pt modelId="{A2768272-9D34-44AA-8DC7-4F4F7A26161F}" type="parTrans" cxnId="{AD354748-7A2A-4E9B-BB38-8FA7DA501ADF}">
      <dgm:prSet/>
      <dgm:spPr/>
      <dgm:t>
        <a:bodyPr/>
        <a:lstStyle/>
        <a:p>
          <a:endParaRPr lang="sk-SK"/>
        </a:p>
      </dgm:t>
    </dgm:pt>
    <dgm:pt modelId="{86B8E4A1-B5DA-4B90-B816-6826F799BA43}" type="sibTrans" cxnId="{AD354748-7A2A-4E9B-BB38-8FA7DA501ADF}">
      <dgm:prSet/>
      <dgm:spPr/>
      <dgm:t>
        <a:bodyPr/>
        <a:lstStyle/>
        <a:p>
          <a:endParaRPr lang="sk-SK"/>
        </a:p>
      </dgm:t>
    </dgm:pt>
    <dgm:pt modelId="{2F0E797D-0A7B-4C4F-B05E-6011EA4367A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sk-SK" sz="1600" b="1" noProof="0" dirty="0">
              <a:solidFill>
                <a:schemeClr val="bg1"/>
              </a:solidFill>
            </a:rPr>
            <a:t>Výrobca</a:t>
          </a:r>
        </a:p>
      </dgm:t>
    </dgm:pt>
    <dgm:pt modelId="{39C3D2EE-ED6C-4446-A19B-57B6E8943980}" type="parTrans" cxnId="{BF413448-38F1-4421-82EA-53B540907D48}">
      <dgm:prSet/>
      <dgm:spPr/>
      <dgm:t>
        <a:bodyPr/>
        <a:lstStyle/>
        <a:p>
          <a:endParaRPr lang="sk-SK"/>
        </a:p>
      </dgm:t>
    </dgm:pt>
    <dgm:pt modelId="{D682B55F-E1C3-4BCE-BBEC-7E74F32A41E3}" type="sibTrans" cxnId="{BF413448-38F1-4421-82EA-53B540907D48}">
      <dgm:prSet/>
      <dgm:spPr/>
      <dgm:t>
        <a:bodyPr/>
        <a:lstStyle/>
        <a:p>
          <a:endParaRPr lang="sk-SK"/>
        </a:p>
      </dgm:t>
    </dgm:pt>
    <dgm:pt modelId="{C6E6FE93-F4F5-43E6-9219-5528E73DEC13}" type="pres">
      <dgm:prSet presAssocID="{8082439D-49C2-4BB5-9C9F-C941AD8E361B}" presName="composite" presStyleCnt="0">
        <dgm:presLayoutVars>
          <dgm:chMax val="1"/>
          <dgm:dir/>
          <dgm:resizeHandles val="exact"/>
        </dgm:presLayoutVars>
      </dgm:prSet>
      <dgm:spPr/>
    </dgm:pt>
    <dgm:pt modelId="{2AB3E575-459D-4A11-83EA-3E9EA130841C}" type="pres">
      <dgm:prSet presAssocID="{8082439D-49C2-4BB5-9C9F-C941AD8E361B}" presName="radial" presStyleCnt="0">
        <dgm:presLayoutVars>
          <dgm:animLvl val="ctr"/>
        </dgm:presLayoutVars>
      </dgm:prSet>
      <dgm:spPr/>
    </dgm:pt>
    <dgm:pt modelId="{8980AB27-5C2A-48E5-913F-F34DD0DC862B}" type="pres">
      <dgm:prSet presAssocID="{D85EFAFA-BCE1-4B3A-9CFB-C2CF200E0A3B}" presName="centerShape" presStyleLbl="vennNode1" presStyleIdx="0" presStyleCnt="4" custScaleX="90378" custScaleY="87707" custLinFactNeighborX="-8127" custLinFactNeighborY="8975"/>
      <dgm:spPr/>
    </dgm:pt>
    <dgm:pt modelId="{625D9610-8E51-456D-8506-FF37A771559C}" type="pres">
      <dgm:prSet presAssocID="{8901F963-CFED-4ADB-A541-9D03EF24B7C1}" presName="node" presStyleLbl="vennNode1" presStyleIdx="1" presStyleCnt="4" custScaleX="135558" custScaleY="135558" custRadScaleRad="92752" custRadScaleInc="83886">
        <dgm:presLayoutVars>
          <dgm:bulletEnabled val="1"/>
        </dgm:presLayoutVars>
      </dgm:prSet>
      <dgm:spPr/>
    </dgm:pt>
    <dgm:pt modelId="{74B672B7-059A-4F6A-80DD-F119302D25C5}" type="pres">
      <dgm:prSet presAssocID="{2F0E797D-0A7B-4C4F-B05E-6011EA4367AD}" presName="node" presStyleLbl="vennNode1" presStyleIdx="2" presStyleCnt="4" custScaleX="135558" custScaleY="135558" custRadScaleRad="76147" custRadScaleInc="-109317">
        <dgm:presLayoutVars>
          <dgm:bulletEnabled val="1"/>
        </dgm:presLayoutVars>
      </dgm:prSet>
      <dgm:spPr/>
    </dgm:pt>
    <dgm:pt modelId="{C076A40C-7E6E-4914-8EE1-0CB7B8C3F593}" type="pres">
      <dgm:prSet presAssocID="{283A99C4-16BB-4C81-9CA1-28E228819C5C}" presName="node" presStyleLbl="vennNode1" presStyleIdx="3" presStyleCnt="4" custScaleX="135558" custScaleY="135558" custRadScaleRad="120161" custRadScaleInc="21270">
        <dgm:presLayoutVars>
          <dgm:bulletEnabled val="1"/>
        </dgm:presLayoutVars>
      </dgm:prSet>
      <dgm:spPr/>
    </dgm:pt>
  </dgm:ptLst>
  <dgm:cxnLst>
    <dgm:cxn modelId="{08C2F221-6A27-435F-91F4-6FCFCD0351C8}" type="presOf" srcId="{8082439D-49C2-4BB5-9C9F-C941AD8E361B}" destId="{C6E6FE93-F4F5-43E6-9219-5528E73DEC13}" srcOrd="0" destOrd="0" presId="urn:microsoft.com/office/officeart/2005/8/layout/radial3"/>
    <dgm:cxn modelId="{8D474A25-CEDF-4746-BC5E-B718821458BE}" srcId="{8082439D-49C2-4BB5-9C9F-C941AD8E361B}" destId="{D85EFAFA-BCE1-4B3A-9CFB-C2CF200E0A3B}" srcOrd="0" destOrd="0" parTransId="{533956F1-E4C8-4952-9AD6-05ED34D5DC46}" sibTransId="{D7DAAFC0-2F0A-4F0F-B48D-FDCEFA6903BE}"/>
    <dgm:cxn modelId="{68FD2045-030C-4A88-A4ED-6C24DC450E89}" srcId="{D85EFAFA-BCE1-4B3A-9CFB-C2CF200E0A3B}" destId="{8901F963-CFED-4ADB-A541-9D03EF24B7C1}" srcOrd="0" destOrd="0" parTransId="{C19EAE8C-6897-4D3E-8DCA-161DAF010128}" sibTransId="{7A15420C-5309-4CA5-BED1-2EE68ADA3BB0}"/>
    <dgm:cxn modelId="{BF413448-38F1-4421-82EA-53B540907D48}" srcId="{D85EFAFA-BCE1-4B3A-9CFB-C2CF200E0A3B}" destId="{2F0E797D-0A7B-4C4F-B05E-6011EA4367AD}" srcOrd="1" destOrd="0" parTransId="{39C3D2EE-ED6C-4446-A19B-57B6E8943980}" sibTransId="{D682B55F-E1C3-4BCE-BBEC-7E74F32A41E3}"/>
    <dgm:cxn modelId="{AD354748-7A2A-4E9B-BB38-8FA7DA501ADF}" srcId="{D85EFAFA-BCE1-4B3A-9CFB-C2CF200E0A3B}" destId="{283A99C4-16BB-4C81-9CA1-28E228819C5C}" srcOrd="2" destOrd="0" parTransId="{A2768272-9D34-44AA-8DC7-4F4F7A26161F}" sibTransId="{86B8E4A1-B5DA-4B90-B816-6826F799BA43}"/>
    <dgm:cxn modelId="{0FB68A89-0FC2-438C-8B6A-C534CF60A6AB}" type="presOf" srcId="{D85EFAFA-BCE1-4B3A-9CFB-C2CF200E0A3B}" destId="{8980AB27-5C2A-48E5-913F-F34DD0DC862B}" srcOrd="0" destOrd="0" presId="urn:microsoft.com/office/officeart/2005/8/layout/radial3"/>
    <dgm:cxn modelId="{BBC63ACD-086F-4BCE-9D60-B87D85292B3E}" type="presOf" srcId="{8901F963-CFED-4ADB-A541-9D03EF24B7C1}" destId="{625D9610-8E51-456D-8506-FF37A771559C}" srcOrd="0" destOrd="0" presId="urn:microsoft.com/office/officeart/2005/8/layout/radial3"/>
    <dgm:cxn modelId="{48333ADC-6E1A-4114-951B-69FC43E0B0DC}" type="presOf" srcId="{283A99C4-16BB-4C81-9CA1-28E228819C5C}" destId="{C076A40C-7E6E-4914-8EE1-0CB7B8C3F593}" srcOrd="0" destOrd="0" presId="urn:microsoft.com/office/officeart/2005/8/layout/radial3"/>
    <dgm:cxn modelId="{E0CDD3DF-8CF9-4EA2-B46C-645EED1C5689}" type="presOf" srcId="{2F0E797D-0A7B-4C4F-B05E-6011EA4367AD}" destId="{74B672B7-059A-4F6A-80DD-F119302D25C5}" srcOrd="0" destOrd="0" presId="urn:microsoft.com/office/officeart/2005/8/layout/radial3"/>
    <dgm:cxn modelId="{DB8033B6-6DDF-4D53-9E0E-B2F9C7ADFCBE}" type="presParOf" srcId="{C6E6FE93-F4F5-43E6-9219-5528E73DEC13}" destId="{2AB3E575-459D-4A11-83EA-3E9EA130841C}" srcOrd="0" destOrd="0" presId="urn:microsoft.com/office/officeart/2005/8/layout/radial3"/>
    <dgm:cxn modelId="{A88A6903-F762-4BD8-B376-41FE8F32C184}" type="presParOf" srcId="{2AB3E575-459D-4A11-83EA-3E9EA130841C}" destId="{8980AB27-5C2A-48E5-913F-F34DD0DC862B}" srcOrd="0" destOrd="0" presId="urn:microsoft.com/office/officeart/2005/8/layout/radial3"/>
    <dgm:cxn modelId="{3636ED77-670D-4489-930D-2CE1E3027DC4}" type="presParOf" srcId="{2AB3E575-459D-4A11-83EA-3E9EA130841C}" destId="{625D9610-8E51-456D-8506-FF37A771559C}" srcOrd="1" destOrd="0" presId="urn:microsoft.com/office/officeart/2005/8/layout/radial3"/>
    <dgm:cxn modelId="{ECFCB984-F9B4-4B22-9585-4FF4800C566F}" type="presParOf" srcId="{2AB3E575-459D-4A11-83EA-3E9EA130841C}" destId="{74B672B7-059A-4F6A-80DD-F119302D25C5}" srcOrd="2" destOrd="0" presId="urn:microsoft.com/office/officeart/2005/8/layout/radial3"/>
    <dgm:cxn modelId="{0D534BC7-19D5-4A42-A395-149FEE85BC1A}" type="presParOf" srcId="{2AB3E575-459D-4A11-83EA-3E9EA130841C}" destId="{C076A40C-7E6E-4914-8EE1-0CB7B8C3F59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5A81D-6873-4DED-94F4-B357C1027D59}">
      <dsp:nvSpPr>
        <dsp:cNvPr id="0" name=""/>
        <dsp:cNvSpPr/>
      </dsp:nvSpPr>
      <dsp:spPr>
        <a:xfrm>
          <a:off x="69410" y="528185"/>
          <a:ext cx="2499177" cy="294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A702C-8E63-421B-9CF7-4210163E79CB}">
      <dsp:nvSpPr>
        <dsp:cNvPr id="0" name=""/>
        <dsp:cNvSpPr/>
      </dsp:nvSpPr>
      <dsp:spPr>
        <a:xfrm>
          <a:off x="69410" y="638607"/>
          <a:ext cx="183598" cy="183598"/>
        </a:xfrm>
        <a:prstGeom prst="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C4983-B94C-4A83-9367-07C0B6DFA412}">
      <dsp:nvSpPr>
        <dsp:cNvPr id="0" name=""/>
        <dsp:cNvSpPr/>
      </dsp:nvSpPr>
      <dsp:spPr>
        <a:xfrm>
          <a:off x="69410" y="0"/>
          <a:ext cx="2499177" cy="5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200" kern="1200" dirty="0"/>
        </a:p>
      </dsp:txBody>
      <dsp:txXfrm>
        <a:off x="69410" y="0"/>
        <a:ext cx="2499177" cy="528185"/>
      </dsp:txXfrm>
    </dsp:sp>
    <dsp:sp modelId="{66E56C05-90F9-4867-BBFB-181121A2298E}">
      <dsp:nvSpPr>
        <dsp:cNvPr id="0" name=""/>
        <dsp:cNvSpPr/>
      </dsp:nvSpPr>
      <dsp:spPr>
        <a:xfrm>
          <a:off x="0" y="1086675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454F5-5331-4C4B-8D66-B3A745914E07}">
      <dsp:nvSpPr>
        <dsp:cNvPr id="0" name=""/>
        <dsp:cNvSpPr/>
      </dsp:nvSpPr>
      <dsp:spPr>
        <a:xfrm>
          <a:off x="360030" y="975042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noProof="0" dirty="0"/>
            <a:t>váhy s neautomatickou činnosťou                          </a:t>
          </a:r>
        </a:p>
      </dsp:txBody>
      <dsp:txXfrm>
        <a:off x="360030" y="975042"/>
        <a:ext cx="2324235" cy="427958"/>
      </dsp:txXfrm>
    </dsp:sp>
    <dsp:sp modelId="{182446C3-0EEB-476E-85D4-F492DBCC509E}">
      <dsp:nvSpPr>
        <dsp:cNvPr id="0" name=""/>
        <dsp:cNvSpPr/>
      </dsp:nvSpPr>
      <dsp:spPr>
        <a:xfrm>
          <a:off x="4078991" y="511587"/>
          <a:ext cx="2499177" cy="294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9F9BF-353B-40C9-9188-FC9A71014352}">
      <dsp:nvSpPr>
        <dsp:cNvPr id="0" name=""/>
        <dsp:cNvSpPr/>
      </dsp:nvSpPr>
      <dsp:spPr>
        <a:xfrm>
          <a:off x="6120679" y="604456"/>
          <a:ext cx="183598" cy="183598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2B4C5-49D9-4914-AD5E-17D4B56D6F7F}">
      <dsp:nvSpPr>
        <dsp:cNvPr id="0" name=""/>
        <dsp:cNvSpPr/>
      </dsp:nvSpPr>
      <dsp:spPr>
        <a:xfrm>
          <a:off x="3672250" y="267700"/>
          <a:ext cx="2761641" cy="5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200" kern="1200" dirty="0"/>
        </a:p>
      </dsp:txBody>
      <dsp:txXfrm>
        <a:off x="3672250" y="267700"/>
        <a:ext cx="2761641" cy="528185"/>
      </dsp:txXfrm>
    </dsp:sp>
    <dsp:sp modelId="{C599E631-F882-480C-8B44-E9B2AB5DA50D}">
      <dsp:nvSpPr>
        <dsp:cNvPr id="0" name=""/>
        <dsp:cNvSpPr/>
      </dsp:nvSpPr>
      <dsp:spPr>
        <a:xfrm>
          <a:off x="3391996" y="1005841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A75F8-794E-4575-A3C4-C728BFD9A8BD}">
      <dsp:nvSpPr>
        <dsp:cNvPr id="0" name=""/>
        <dsp:cNvSpPr/>
      </dsp:nvSpPr>
      <dsp:spPr>
        <a:xfrm>
          <a:off x="3679647" y="921937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vodomer </a:t>
          </a:r>
        </a:p>
      </dsp:txBody>
      <dsp:txXfrm>
        <a:off x="3679647" y="921937"/>
        <a:ext cx="2324235" cy="427958"/>
      </dsp:txXfrm>
    </dsp:sp>
    <dsp:sp modelId="{6AA49FCC-85C5-4623-BB45-48921B8DD253}">
      <dsp:nvSpPr>
        <dsp:cNvPr id="0" name=""/>
        <dsp:cNvSpPr/>
      </dsp:nvSpPr>
      <dsp:spPr>
        <a:xfrm>
          <a:off x="3391603" y="1390225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F504C-8389-4D0B-BD10-06BB8A83D954}">
      <dsp:nvSpPr>
        <dsp:cNvPr id="0" name=""/>
        <dsp:cNvSpPr/>
      </dsp:nvSpPr>
      <dsp:spPr>
        <a:xfrm>
          <a:off x="3679647" y="1308692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plynomer </a:t>
          </a:r>
        </a:p>
      </dsp:txBody>
      <dsp:txXfrm>
        <a:off x="3679647" y="1308692"/>
        <a:ext cx="2324235" cy="427958"/>
      </dsp:txXfrm>
    </dsp:sp>
    <dsp:sp modelId="{5EB63302-0074-47ED-BAFF-9D664C75C572}">
      <dsp:nvSpPr>
        <dsp:cNvPr id="0" name=""/>
        <dsp:cNvSpPr/>
      </dsp:nvSpPr>
      <dsp:spPr>
        <a:xfrm>
          <a:off x="3391996" y="1897786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9D920-9965-4786-855E-C5D4E0CCDDE2}">
      <dsp:nvSpPr>
        <dsp:cNvPr id="0" name=""/>
        <dsp:cNvSpPr/>
      </dsp:nvSpPr>
      <dsp:spPr>
        <a:xfrm>
          <a:off x="3679647" y="1728112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prepočítavač objemu plynu </a:t>
          </a:r>
        </a:p>
      </dsp:txBody>
      <dsp:txXfrm>
        <a:off x="3679647" y="1728112"/>
        <a:ext cx="2324235" cy="427958"/>
      </dsp:txXfrm>
    </dsp:sp>
    <dsp:sp modelId="{94A05877-CEE4-4CA4-9022-09DCEF290717}">
      <dsp:nvSpPr>
        <dsp:cNvPr id="0" name=""/>
        <dsp:cNvSpPr/>
      </dsp:nvSpPr>
      <dsp:spPr>
        <a:xfrm>
          <a:off x="3403044" y="2269887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B2C92-D991-4B55-8B91-0B13EC99A645}">
      <dsp:nvSpPr>
        <dsp:cNvPr id="0" name=""/>
        <dsp:cNvSpPr/>
      </dsp:nvSpPr>
      <dsp:spPr>
        <a:xfrm>
          <a:off x="3679647" y="2153777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elektromer na meranie činnej elektrickej energie </a:t>
          </a:r>
        </a:p>
      </dsp:txBody>
      <dsp:txXfrm>
        <a:off x="3679647" y="2153777"/>
        <a:ext cx="2324235" cy="427958"/>
      </dsp:txXfrm>
    </dsp:sp>
    <dsp:sp modelId="{C86B1CD1-7FD4-499C-9CE0-2B539DB479F8}">
      <dsp:nvSpPr>
        <dsp:cNvPr id="0" name=""/>
        <dsp:cNvSpPr/>
      </dsp:nvSpPr>
      <dsp:spPr>
        <a:xfrm>
          <a:off x="3391603" y="2764226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B3E96-8D59-41EF-87C9-A50C1B128488}">
      <dsp:nvSpPr>
        <dsp:cNvPr id="0" name=""/>
        <dsp:cNvSpPr/>
      </dsp:nvSpPr>
      <dsp:spPr>
        <a:xfrm>
          <a:off x="3684249" y="2637134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merač tepla </a:t>
          </a:r>
        </a:p>
      </dsp:txBody>
      <dsp:txXfrm>
        <a:off x="3684249" y="2637134"/>
        <a:ext cx="2324235" cy="427958"/>
      </dsp:txXfrm>
    </dsp:sp>
    <dsp:sp modelId="{4D97ACEC-3F06-40D2-A1A6-F10275E5AA59}">
      <dsp:nvSpPr>
        <dsp:cNvPr id="0" name=""/>
        <dsp:cNvSpPr/>
      </dsp:nvSpPr>
      <dsp:spPr>
        <a:xfrm>
          <a:off x="3391605" y="3157586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12C41-451E-486C-A45E-0DFBFB859A81}">
      <dsp:nvSpPr>
        <dsp:cNvPr id="0" name=""/>
        <dsp:cNvSpPr/>
      </dsp:nvSpPr>
      <dsp:spPr>
        <a:xfrm>
          <a:off x="3679647" y="3109964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b="1" kern="1200" noProof="0" dirty="0"/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b="1" kern="1200" noProof="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meracia zostava na kontinuálne a dynamické meranie množstva kvapaliny okrem vody </a:t>
          </a:r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b="1" kern="1200" noProof="0" dirty="0"/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b="1" kern="1200" noProof="0" dirty="0"/>
        </a:p>
      </dsp:txBody>
      <dsp:txXfrm>
        <a:off x="3679647" y="3109964"/>
        <a:ext cx="2324235" cy="427958"/>
      </dsp:txXfrm>
    </dsp:sp>
    <dsp:sp modelId="{3D30738D-0B1E-466F-A24E-E145ECF0CE26}">
      <dsp:nvSpPr>
        <dsp:cNvPr id="0" name=""/>
        <dsp:cNvSpPr/>
      </dsp:nvSpPr>
      <dsp:spPr>
        <a:xfrm>
          <a:off x="3395122" y="3664675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B59EB-0739-48E6-9C7C-88B25E758BF6}">
      <dsp:nvSpPr>
        <dsp:cNvPr id="0" name=""/>
        <dsp:cNvSpPr/>
      </dsp:nvSpPr>
      <dsp:spPr>
        <a:xfrm>
          <a:off x="3679647" y="3614017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kontrolné váhy s automatickou činnosťou, </a:t>
          </a:r>
        </a:p>
      </dsp:txBody>
      <dsp:txXfrm>
        <a:off x="3679647" y="3614017"/>
        <a:ext cx="2324235" cy="427958"/>
      </dsp:txXfrm>
    </dsp:sp>
    <dsp:sp modelId="{6682FB78-0631-42B5-B945-AC6B2D4709AB}">
      <dsp:nvSpPr>
        <dsp:cNvPr id="0" name=""/>
        <dsp:cNvSpPr/>
      </dsp:nvSpPr>
      <dsp:spPr>
        <a:xfrm>
          <a:off x="3391603" y="4118590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CE2EC-26B0-4C88-8FA3-C1741F8F152E}">
      <dsp:nvSpPr>
        <dsp:cNvPr id="0" name=""/>
        <dsp:cNvSpPr/>
      </dsp:nvSpPr>
      <dsp:spPr>
        <a:xfrm>
          <a:off x="3679647" y="3948784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b="1" kern="1200" noProof="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plniace váhy s automatickou činnosťou</a:t>
          </a:r>
        </a:p>
      </dsp:txBody>
      <dsp:txXfrm>
        <a:off x="3679647" y="3948784"/>
        <a:ext cx="2324235" cy="427958"/>
      </dsp:txXfrm>
    </dsp:sp>
    <dsp:sp modelId="{ED77B3E7-D505-47FC-9EE7-1A8A029B1F3C}">
      <dsp:nvSpPr>
        <dsp:cNvPr id="0" name=""/>
        <dsp:cNvSpPr/>
      </dsp:nvSpPr>
      <dsp:spPr>
        <a:xfrm>
          <a:off x="3385184" y="4508396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66B0F-FDE1-4AC3-9B39-C69F4FE48D9A}">
      <dsp:nvSpPr>
        <dsp:cNvPr id="0" name=""/>
        <dsp:cNvSpPr/>
      </dsp:nvSpPr>
      <dsp:spPr>
        <a:xfrm>
          <a:off x="3679647" y="4363450"/>
          <a:ext cx="2324235" cy="42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diskontinuálne sčítavacie váhy </a:t>
          </a:r>
        </a:p>
      </dsp:txBody>
      <dsp:txXfrm>
        <a:off x="3679647" y="4363450"/>
        <a:ext cx="2324235" cy="427958"/>
      </dsp:txXfrm>
    </dsp:sp>
    <dsp:sp modelId="{EB87AD21-009D-427D-AE61-AFF46E80E5A1}">
      <dsp:nvSpPr>
        <dsp:cNvPr id="0" name=""/>
        <dsp:cNvSpPr/>
      </dsp:nvSpPr>
      <dsp:spPr>
        <a:xfrm>
          <a:off x="5580147" y="528185"/>
          <a:ext cx="2499177" cy="294020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76E5D-2531-4D58-9324-58C656CB983F}">
      <dsp:nvSpPr>
        <dsp:cNvPr id="0" name=""/>
        <dsp:cNvSpPr/>
      </dsp:nvSpPr>
      <dsp:spPr>
        <a:xfrm>
          <a:off x="5580147" y="638607"/>
          <a:ext cx="183598" cy="183598"/>
        </a:xfrm>
        <a:prstGeom prst="rect">
          <a:avLst/>
        </a:prstGeom>
        <a:solidFill>
          <a:schemeClr val="accent3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17401-ABB2-4AD6-BAA4-26B071A9A2CB}">
      <dsp:nvSpPr>
        <dsp:cNvPr id="0" name=""/>
        <dsp:cNvSpPr/>
      </dsp:nvSpPr>
      <dsp:spPr>
        <a:xfrm>
          <a:off x="5580147" y="0"/>
          <a:ext cx="2499177" cy="528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200" b="1" kern="1200" noProof="0" dirty="0"/>
        </a:p>
      </dsp:txBody>
      <dsp:txXfrm>
        <a:off x="5580147" y="0"/>
        <a:ext cx="2499177" cy="528185"/>
      </dsp:txXfrm>
    </dsp:sp>
    <dsp:sp modelId="{15302F46-7FA2-4A19-A7B8-0E017EF12B67}">
      <dsp:nvSpPr>
        <dsp:cNvPr id="0" name=""/>
        <dsp:cNvSpPr/>
      </dsp:nvSpPr>
      <dsp:spPr>
        <a:xfrm>
          <a:off x="5820087" y="1057714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9361D-6D86-4B24-95C6-8FAA1315A094}">
      <dsp:nvSpPr>
        <dsp:cNvPr id="0" name=""/>
        <dsp:cNvSpPr/>
      </dsp:nvSpPr>
      <dsp:spPr>
        <a:xfrm>
          <a:off x="6055904" y="915650"/>
          <a:ext cx="1852229" cy="378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kontinuálne sčítavacie váhy</a:t>
          </a:r>
        </a:p>
      </dsp:txBody>
      <dsp:txXfrm>
        <a:off x="6055904" y="915650"/>
        <a:ext cx="1852229" cy="378653"/>
      </dsp:txXfrm>
    </dsp:sp>
    <dsp:sp modelId="{3DF06881-089F-46E6-A9F6-03FACD430486}">
      <dsp:nvSpPr>
        <dsp:cNvPr id="0" name=""/>
        <dsp:cNvSpPr/>
      </dsp:nvSpPr>
      <dsp:spPr>
        <a:xfrm>
          <a:off x="5820087" y="1429396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9DAF6-46B6-4BDB-88AE-F58C21985BBA}">
      <dsp:nvSpPr>
        <dsp:cNvPr id="0" name=""/>
        <dsp:cNvSpPr/>
      </dsp:nvSpPr>
      <dsp:spPr>
        <a:xfrm>
          <a:off x="6067130" y="1323041"/>
          <a:ext cx="1857412" cy="410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mostové váhy s automatickou činnosťou pre koľajové vozidlá </a:t>
          </a:r>
        </a:p>
      </dsp:txBody>
      <dsp:txXfrm>
        <a:off x="6067130" y="1323041"/>
        <a:ext cx="1857412" cy="410643"/>
      </dsp:txXfrm>
    </dsp:sp>
    <dsp:sp modelId="{21373C7D-823F-41C7-8D9E-EB3B78927E68}">
      <dsp:nvSpPr>
        <dsp:cNvPr id="0" name=""/>
        <dsp:cNvSpPr/>
      </dsp:nvSpPr>
      <dsp:spPr>
        <a:xfrm>
          <a:off x="5820087" y="1781229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70C76-63D6-496E-961D-B6CC2C02787A}">
      <dsp:nvSpPr>
        <dsp:cNvPr id="0" name=""/>
        <dsp:cNvSpPr/>
      </dsp:nvSpPr>
      <dsp:spPr>
        <a:xfrm>
          <a:off x="6049745" y="1781042"/>
          <a:ext cx="1604140" cy="28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taxameter </a:t>
          </a:r>
        </a:p>
      </dsp:txBody>
      <dsp:txXfrm>
        <a:off x="6049745" y="1781042"/>
        <a:ext cx="1604140" cy="283941"/>
      </dsp:txXfrm>
    </dsp:sp>
    <dsp:sp modelId="{13BBA411-CF2F-4D36-90CB-1E04AA310AA1}">
      <dsp:nvSpPr>
        <dsp:cNvPr id="0" name=""/>
        <dsp:cNvSpPr/>
      </dsp:nvSpPr>
      <dsp:spPr>
        <a:xfrm>
          <a:off x="5820087" y="2149474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B0F76-E483-4B0E-9969-1FB967EBC386}">
      <dsp:nvSpPr>
        <dsp:cNvPr id="0" name=""/>
        <dsp:cNvSpPr/>
      </dsp:nvSpPr>
      <dsp:spPr>
        <a:xfrm>
          <a:off x="6049745" y="2061068"/>
          <a:ext cx="1713403" cy="35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materializovaná dĺžková miera </a:t>
          </a:r>
        </a:p>
      </dsp:txBody>
      <dsp:txXfrm>
        <a:off x="6049745" y="2061068"/>
        <a:ext cx="1713403" cy="351238"/>
      </dsp:txXfrm>
    </dsp:sp>
    <dsp:sp modelId="{A91995BE-5AAE-444B-AF56-BB8C21616724}">
      <dsp:nvSpPr>
        <dsp:cNvPr id="0" name=""/>
        <dsp:cNvSpPr/>
      </dsp:nvSpPr>
      <dsp:spPr>
        <a:xfrm>
          <a:off x="5820087" y="2437507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AF414-C359-4C27-9EF2-31A14A943B0D}">
      <dsp:nvSpPr>
        <dsp:cNvPr id="0" name=""/>
        <dsp:cNvSpPr/>
      </dsp:nvSpPr>
      <dsp:spPr>
        <a:xfrm>
          <a:off x="6048675" y="2497911"/>
          <a:ext cx="1748196" cy="13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výčapná nádoba</a:t>
          </a:r>
        </a:p>
      </dsp:txBody>
      <dsp:txXfrm>
        <a:off x="6048675" y="2497911"/>
        <a:ext cx="1748196" cy="139925"/>
      </dsp:txXfrm>
    </dsp:sp>
    <dsp:sp modelId="{FF6BB51F-901F-4A2D-8DC7-F4AF20AD38D3}">
      <dsp:nvSpPr>
        <dsp:cNvPr id="0" name=""/>
        <dsp:cNvSpPr/>
      </dsp:nvSpPr>
      <dsp:spPr>
        <a:xfrm>
          <a:off x="5832648" y="2807351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98721-36F9-4994-B6CF-1B628253B8B7}">
      <dsp:nvSpPr>
        <dsp:cNvPr id="0" name=""/>
        <dsp:cNvSpPr/>
      </dsp:nvSpPr>
      <dsp:spPr>
        <a:xfrm>
          <a:off x="6012673" y="2739108"/>
          <a:ext cx="1861410" cy="24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meradlo na meranie dĺžky</a:t>
          </a:r>
        </a:p>
      </dsp:txBody>
      <dsp:txXfrm>
        <a:off x="6012673" y="2739108"/>
        <a:ext cx="1861410" cy="244086"/>
      </dsp:txXfrm>
    </dsp:sp>
    <dsp:sp modelId="{85849B65-2F7A-4A94-A6CD-1C018B9B6AEB}">
      <dsp:nvSpPr>
        <dsp:cNvPr id="0" name=""/>
        <dsp:cNvSpPr/>
      </dsp:nvSpPr>
      <dsp:spPr>
        <a:xfrm>
          <a:off x="5820088" y="3157588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D6BAF-D568-4525-B7F6-7D698BBAE270}">
      <dsp:nvSpPr>
        <dsp:cNvPr id="0" name=""/>
        <dsp:cNvSpPr/>
      </dsp:nvSpPr>
      <dsp:spPr>
        <a:xfrm>
          <a:off x="6055904" y="3157587"/>
          <a:ext cx="1727813" cy="187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meradlo na meranie plošného obsahu </a:t>
          </a:r>
        </a:p>
      </dsp:txBody>
      <dsp:txXfrm>
        <a:off x="6055904" y="3157587"/>
        <a:ext cx="1727813" cy="187227"/>
      </dsp:txXfrm>
    </dsp:sp>
    <dsp:sp modelId="{5C7E3C94-0C9E-4FF7-893E-C1761E405631}">
      <dsp:nvSpPr>
        <dsp:cNvPr id="0" name=""/>
        <dsp:cNvSpPr/>
      </dsp:nvSpPr>
      <dsp:spPr>
        <a:xfrm>
          <a:off x="5820088" y="3589634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4FA68-0057-4802-A8DE-194C1FC7F18C}">
      <dsp:nvSpPr>
        <dsp:cNvPr id="0" name=""/>
        <dsp:cNvSpPr/>
      </dsp:nvSpPr>
      <dsp:spPr>
        <a:xfrm>
          <a:off x="6055904" y="3614017"/>
          <a:ext cx="2005443" cy="29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meradlo na meranie viacerých rozmerov </a:t>
          </a:r>
        </a:p>
      </dsp:txBody>
      <dsp:txXfrm>
        <a:off x="6055904" y="3614017"/>
        <a:ext cx="2005443" cy="299198"/>
      </dsp:txXfrm>
    </dsp:sp>
    <dsp:sp modelId="{CC840C80-9BAF-43A4-B8BD-D3D377C6CB87}">
      <dsp:nvSpPr>
        <dsp:cNvPr id="0" name=""/>
        <dsp:cNvSpPr/>
      </dsp:nvSpPr>
      <dsp:spPr>
        <a:xfrm>
          <a:off x="5820088" y="4093691"/>
          <a:ext cx="183594" cy="183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280F6-EBCA-4C77-A256-539EC7852FD3}">
      <dsp:nvSpPr>
        <dsp:cNvPr id="0" name=""/>
        <dsp:cNvSpPr/>
      </dsp:nvSpPr>
      <dsp:spPr>
        <a:xfrm>
          <a:off x="6048675" y="4058294"/>
          <a:ext cx="2014670" cy="28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noProof="0" dirty="0"/>
            <a:t>analyzátor výfukových plynov </a:t>
          </a:r>
        </a:p>
      </dsp:txBody>
      <dsp:txXfrm>
        <a:off x="6048675" y="4058294"/>
        <a:ext cx="2014670" cy="283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0AB27-5C2A-48E5-913F-F34DD0DC862B}">
      <dsp:nvSpPr>
        <dsp:cNvPr id="0" name=""/>
        <dsp:cNvSpPr/>
      </dsp:nvSpPr>
      <dsp:spPr>
        <a:xfrm>
          <a:off x="1655945" y="1634818"/>
          <a:ext cx="2256145" cy="2189468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noProof="0" dirty="0">
              <a:solidFill>
                <a:schemeClr val="bg1"/>
              </a:solidFill>
            </a:rPr>
            <a:t>Povinnosti</a:t>
          </a:r>
          <a:r>
            <a:rPr lang="en-GB" sz="2000" kern="1200" dirty="0">
              <a:solidFill>
                <a:schemeClr val="bg1"/>
              </a:solidFill>
            </a:rPr>
            <a:t> </a:t>
          </a:r>
          <a:r>
            <a:rPr lang="sk-SK" sz="2000" kern="1200" noProof="0" dirty="0">
              <a:solidFill>
                <a:schemeClr val="bg1"/>
              </a:solidFill>
            </a:rPr>
            <a:t>hospodárskych</a:t>
          </a:r>
          <a:r>
            <a:rPr lang="en-GB" sz="2000" kern="1200" dirty="0">
              <a:solidFill>
                <a:schemeClr val="bg1"/>
              </a:solidFill>
            </a:rPr>
            <a:t> </a:t>
          </a:r>
          <a:r>
            <a:rPr lang="sk-SK" sz="2000" kern="1200" noProof="0" dirty="0">
              <a:solidFill>
                <a:schemeClr val="bg1"/>
              </a:solidFill>
            </a:rPr>
            <a:t>subjektov</a:t>
          </a:r>
        </a:p>
      </dsp:txBody>
      <dsp:txXfrm>
        <a:off x="1986350" y="1955458"/>
        <a:ext cx="1595335" cy="1548188"/>
      </dsp:txXfrm>
    </dsp:sp>
    <dsp:sp modelId="{625D9610-8E51-456D-8506-FF37A771559C}">
      <dsp:nvSpPr>
        <dsp:cNvPr id="0" name=""/>
        <dsp:cNvSpPr/>
      </dsp:nvSpPr>
      <dsp:spPr>
        <a:xfrm>
          <a:off x="3682378" y="1870763"/>
          <a:ext cx="1691996" cy="169199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noProof="0" dirty="0">
              <a:solidFill>
                <a:schemeClr val="bg1"/>
              </a:solidFill>
            </a:rPr>
            <a:t>Distribútor</a:t>
          </a:r>
        </a:p>
      </dsp:txBody>
      <dsp:txXfrm>
        <a:off x="3930165" y="2118550"/>
        <a:ext cx="1196422" cy="1196422"/>
      </dsp:txXfrm>
    </dsp:sp>
    <dsp:sp modelId="{74B672B7-059A-4F6A-80DD-F119302D25C5}">
      <dsp:nvSpPr>
        <dsp:cNvPr id="0" name=""/>
        <dsp:cNvSpPr/>
      </dsp:nvSpPr>
      <dsp:spPr>
        <a:xfrm>
          <a:off x="1962205" y="378791"/>
          <a:ext cx="1691996" cy="169199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noProof="0" dirty="0">
              <a:solidFill>
                <a:schemeClr val="bg1"/>
              </a:solidFill>
            </a:rPr>
            <a:t>Výrobca</a:t>
          </a:r>
        </a:p>
      </dsp:txBody>
      <dsp:txXfrm>
        <a:off x="2209992" y="626578"/>
        <a:ext cx="1196422" cy="1196422"/>
      </dsp:txXfrm>
    </dsp:sp>
    <dsp:sp modelId="{C076A40C-7E6E-4914-8EE1-0CB7B8C3F593}">
      <dsp:nvSpPr>
        <dsp:cNvPr id="0" name=""/>
        <dsp:cNvSpPr/>
      </dsp:nvSpPr>
      <dsp:spPr>
        <a:xfrm>
          <a:off x="256412" y="1744328"/>
          <a:ext cx="1691996" cy="169199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noProof="0" dirty="0">
              <a:solidFill>
                <a:schemeClr val="bg1"/>
              </a:solidFill>
            </a:rPr>
            <a:t>Dovozca</a:t>
          </a:r>
        </a:p>
      </dsp:txBody>
      <dsp:txXfrm>
        <a:off x="504199" y="1992115"/>
        <a:ext cx="1196422" cy="1196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771805D-79ED-48C5-B6EE-4014BC430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33F6460D-5364-416F-B636-690652363A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464001AC-D9AD-4996-B680-C0B7884A76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>
            <a:extLst>
              <a:ext uri="{FF2B5EF4-FFF2-40B4-BE49-F238E27FC236}">
                <a16:creationId xmlns:a16="http://schemas.microsoft.com/office/drawing/2014/main" id="{4A2EE222-A9D9-45DA-AA84-F644532EB8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E41C67-1BD7-43F5-8C56-54F17013F73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5:55:2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24575,'821'0'0,"-767"7"0,-48-5 0,0-1 0,1 1 0,-1-1 0,0 0 0,0-1 0,0 0 0,1 0 0,-1 0 0,0-1 0,0 1 0,0-1 0,0-1 0,0 1 0,10-5 0,-66 2 0,-376 5 0,413-1 0,-1 2 0,1 0 0,-1 1 0,1 0 0,-16 7 0,16-6 0,0 0 0,0 0 0,-1-1 0,1-1 0,-22 1 0,21-3 0,0 0 0,0 1 0,0 1 0,0 0 0,0 1 0,0 1 0,-13 4 0,20-6 0,-1 0 0,1-1 0,-1 0 0,1 0 0,-14-1 0,14-1 0,1 1 0,0 0 0,-1 1 0,1-1 0,0 1 0,0 1 0,-1-1 0,-8 4 0,77-2 0,13-2 0,65-2 0,-94-4 0,67-3 0,-73 8 0,1-1 0,53-8 0,-55 4 0,1 2 0,0 2 0,62 7 0,-49 0 0,48 1 0,-198-8 0,-67 2 0,153 0 0,-203 11 0,195-12 0,-24-1 0,-1 3 0,-51 8 0,74-8 0,-1-1 0,1 0 0,-24-3 0,28 1 0,0 0 0,0 1 0,0 1 0,0 0 0,-29 7 0,158 6 0,-37-4 0,0-3 0,124-5 0,-112-3 0,45-12-1365,-121 13-5461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3:16:47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5:55:41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1307 86 24575,'2'-2'0,"1"0"0,0 0 0,0 1 0,0-1 0,0 1 0,1 0 0,-1 0 0,0 0 0,0 0 0,1 0 0,-1 1 0,1 0 0,3-1 0,53 3 0,-35-1 0,107 12 0,54-26 0,-137 11 0,-19 1 0,0-1 0,58-12 0,-73 12 0,0 0 0,0 1 0,0 0 0,-1 1 0,1 1 0,24 4 0,40 1 0,-589-5 0,243-2 0,260 1 0,0 0 0,0 1 0,1 0 0,-1 1 0,-12 3 0,16-4 0,0 0 0,1 0 0,0 0 0,-1 0 0,1 1 0,0-1 0,-1 1 0,1-1 0,0 1 0,0 0 0,0 0 0,1-1 0,-1 1 0,0 1 0,1-1 0,-1 0 0,1 0 0,-2 4 0,3-6 0,1 1 0,-1-1 0,0 1 0,0-1 0,0 1 0,1 0 0,-1-1 0,0 1 0,1-1 0,-1 0 0,1 1 0,-1-1 0,0 1 0,1-1 0,-1 1 0,1-1 0,-1 0 0,1 1 0,-1-1 0,1 0 0,0 0 0,-1 1 0,1-1 0,-1 0 0,1 0 0,-1 0 0,1 0 0,0 0 0,-1 0 0,1 0 0,-1 0 0,1 0 0,0 0 0,-1 0 0,2 0 0,29 0 0,-28 0 0,159-14 0,-144 12 0,0-1 0,0-1 0,26-9 0,-31 10 0,1 1 0,-1 0 0,1 0 0,0 2 0,-1-1 0,17 3 0,-15-1 0,1-1 0,0 0 0,-1-1 0,24-4 0,-18 1 0,0 1 0,40 0 0,16-3 0,9 3 0,-51 3 0,-29 0 0,-11 1 0,-86-3 0,-98 4 0,96 10 0,59-6 0,-67 2 0,-58 5 0,63-13 0,89 0 0,10 0 0,192-13 0,-130 12 0,-44 1 0,0 0 0,1-2 0,-1 0 0,0-1 0,27-8 0,-26 6 0,-1 2 0,1 0 0,0 1 0,0 1 0,0 2 0,24 2 0,21 0 0,19-2 0,92-3 0,-175 2 0,1-1 0,0 0 0,-1 0 0,1 0 0,-1 0 0,0 0 0,1-1 0,-1 1 0,6-5 0,-9 6 0,1-1 0,-1 1 0,0 0 0,1 0 0,-1 0 0,0-1 0,0 1 0,1 0 0,-1-1 0,0 1 0,0 0 0,1-1 0,-1 1 0,0 0 0,0-1 0,0 1 0,0 0 0,0-1 0,1 1 0,-1-1 0,0 1 0,0 0 0,0-1 0,0 1 0,0 0 0,0-1 0,0 1 0,0-1 0,0 1 0,-1 0 0,1-1 0,-20-8 0,-24 4 0,1 1 0,-1 3 0,-47 4 0,-3 0 0,-80 11 0,98-1 0,59-9 0,-1-1 0,1 0 0,-25 0 0,35-3 0,-36-1 0,0 2 0,-53 9 0,52-6 0,0-1 0,-77-5 0,29 0 0,-961 2 0,1170-2 0,129 4 0,-109 12 0,20-2 0,-4-3 0,-124-6 0,32-1 0,0-3 0,76-10 0,-126 10 0,56-2 0,79 5 0,-77 1 0,71-6 0,-95-3 0,29-1 0,58-7 0,-39 13 0,79 3 0,-98 19 0,-97-23 0,10 1 0,0 0 0,-1 1 0,-24 4 0,35-4 0,-30 7 0,-1-2 0,-55 1 0,-44 8 0,1-1 0,11-11 0,-102-5 0,177-2 0,-67-3 0,-509 9 0,490-15 0,-215 14 0,1463 0 0,-1093 1 0,-1 2 0,34 6 0,-33-4 0,-1-1 0,38 1 0,-37-5 0,-46 0 0,-45 0 0,-64 2 0,-141-5 0,115-23 0,107 19 0,-83 1 0,118 6 0,-28 0 0,-84 10 0,106-7 0,0-1 0,-23-2 0,30-1 0,0 1 0,0 1 0,1 0 0,-1 1 0,0 1 0,-25 7 0,29-6 0,-1-1 0,0-1 0,1 0 0,-1-1 0,0 0 0,0-1 0,0 0 0,0-1 0,0 0 0,0-1 0,-16-4 0,27 5 0,-1 1 0,1-1 0,-1 1 0,1-1 0,-1 0 0,1 0 0,-1 0 0,1 0 0,0 0 0,-1 0 0,1 0 0,0-1 0,0 1 0,0 0 0,0-1 0,0 1 0,0-1 0,1 1 0,-1-1 0,0 1 0,1-1 0,-1 1 0,1-1 0,-1 0 0,1 1 0,0-1 0,0 0 0,0 1 0,0-1 0,0 0 0,0 1 0,0-1 0,0 0 0,1 1 0,-1-1 0,1 0 0,-1 1 0,1-1 0,0 1 0,0-1 0,-1 1 0,1-1 0,0 1 0,0 0 0,0-1 0,1 1 0,-1 0 0,0 0 0,0 0 0,1 0 0,-1 0 0,0 0 0,1 0 0,-1 0 0,1 1 0,0-1 0,-1 0 0,1 1 0,-1-1 0,3 1 0,8 0 0,0 0 0,0 1 0,-1 0 0,14 4 0,38 3 0,-18-8 0,18-1 0,108 12 0,-135-7 0,48-1 0,-47-3 0,44 6 0,25-2 0,-50-5 0,-318 14 0,123-3 0,124-8 0,-103 3 0,78-5 0,-53 7 0,60-6 0,28-1 0,0-1 0,0 1 0,-1 1 0,1-1 0,0 1 0,0-1 0,0 2 0,0-1 0,0 0 0,0 1 0,0 0 0,-6 3 0,11-4 0,0-1 0,0 0 0,0 0 0,0 0 0,0 0 0,-1 0 0,1 0 0,0 0 0,0 1 0,0-1 0,0 0 0,0 0 0,0 0 0,0 0 0,0 0 0,0 1 0,0-1 0,0 0 0,0 0 0,0 0 0,0 0 0,0 0 0,0 1 0,0-1 0,0 0 0,0 0 0,0 0 0,0 0 0,0 1 0,0-1 0,0 0 0,0 0 0,0 0 0,0 0 0,0 0 0,0 0 0,0 1 0,1-1 0,-1 0 0,0 0 0,0 0 0,0 0 0,0 0 0,0 0 0,0 0 0,1 0 0,-1 1 0,0-1 0,0 0 0,0 0 0,0 0 0,0 0 0,1 0 0,-1 0 0,0 0 0,16 4 0,16 0 0,197 9 0,-139-12 0,84-3 0,-126-3 0,50-3 0,34-5 0,225 13-1365,-345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5:55:47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14 24575,'35'0'0,"13"-1"0,0 3 0,49 7 0,-63-5 0,-1-2 0,56-3 0,-23-1 0,-43 0 0,-28-3 0,-37-2 0,-122-4 0,146 10 0,0 1 0,0 1 0,-31 4 0,-31 2 0,-106-7-1365,175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05:55:53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56 24575,'186'-14'0,"-169"14"0,30 1 0,1-2 0,54-9 0,-55 5 0,-1 3 0,80 4 0,-30 1 0,172-6 0,-293-1 0,0 1 0,0 1 0,-31 2 0,-30-2 0,38-4 0,-49-1 0,-25 5 0,-100 4 0,173 12 0,42-12 0,0 1 0,0-1 0,0 0 0,0 0 0,-14 0 0,-189-2-1365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3:15:26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5 24575,'52'23'0,"-22"-19"0,1-1 0,-1-1 0,55-5 0,-8 1 0,-53 2 0,37 0 0,92-11 0,-54 1 0,162 4 0,-184 6 0,-76 0 0,1 0 0,0 0 0,0 0 0,0 1 0,-1-1 0,1 0 0,0 1 0,0 0 0,-1-1 0,1 1 0,0 0 0,-1 0 0,1 0 0,-1 0 0,1 0 0,-1 0 0,1 0 0,-1 0 0,0 1 0,0-1 0,1 0 0,-1 1 0,0-1 0,0 1 0,-1 0 0,1-1 0,0 1 0,0 0 0,-1-1 0,1 1 0,-1 0 0,0 0 0,1 0 0,-1-1 0,0 1 0,0 0 0,0 0 0,-1 3 0,1-2 0,0-1 0,0 1 0,-1-1 0,1 1 0,-1-1 0,0 1 0,0-1 0,0 1 0,0-1 0,0 0 0,0 0 0,0 1 0,-1-1 0,1 0 0,-1 0 0,0 0 0,0-1 0,0 1 0,1 0 0,-2-1 0,1 1 0,0-1 0,0 1 0,0-1 0,-1 0 0,1 0 0,0 0 0,-3 0 0,-30 3 0,-1-2 0,-63-5 0,18 1 0,-23 3 0,-109-3 0,166-3 0,-65-3 0,44 10 0,-89-4 0,152 1 0,0 0 0,1-1 0,-1 0 0,1 0 0,-1 0 0,1 0 0,0-1 0,-8-5 0,10 7 0,0-1 0,0 1 0,0 0 0,1-1 0,-1 1 0,0-1 0,1 0 0,-1 1 0,1-1 0,0 0 0,0 0 0,-1 0 0,1 0 0,1 0 0,-1 0 0,0-1 0,0 1 0,1 0 0,-1 0 0,0-5 0,2 7 0,-1-1 0,1 0 0,0 0 0,-1 0 0,1 0 0,0 0 0,-1 1 0,1-1 0,0 0 0,0 0 0,-1 1 0,1-1 0,0 1 0,0-1 0,0 1 0,0-1 0,0 1 0,0-1 0,0 1 0,0 0 0,0 0 0,0 0 0,0-1 0,1 1 0,37-3 0,-17 1 0,13-3 0,0 1 0,1 2 0,0 1 0,54 6 0,-12 8 0,-57-8 0,0-1 0,0-2 0,22 1 0,111-1 0,116-5 0,-233-3-100,-30 4 128,1 0 0,-1 1-1,0 0 1,1 0 0,-1 1-1,0 0 1,8 1 0,-13-1-73,0 1 0,0-1 0,-1 1 0,1 0-1,0 0 1,-1 0 0,1 0 0,-1 0 0,1 0 0,-1 0 0,0 1 0,1-1 0,-1 0 0,0 1 0,0-1 0,0 1 0,0-1 0,0 1 0,0 0 0,0-1 0,-1 1 0,1 0 0,-1 0-1,1 0 1,-1-1 0,1 1 0,-1 0 0,0 0 0,0 0 0,0 0 0,0 0 0,-1 3 0,1 7-6781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3:15:43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24575,'1'3'0,"-1"-1"0,0 1 0,1 0 0,-1-1 0,1 1 0,0 0 0,0-1 0,0 1 0,0-1 0,0 1 0,0-1 0,1 0 0,-1 0 0,1 1 0,0-1 0,-1 0 0,1 0 0,0-1 0,0 1 0,1 0 0,-1-1 0,0 1 0,0-1 0,1 0 0,-1 1 0,4 0 0,8 3 0,0-1 0,1 0 0,26 4 0,-6-2 0,135 26 0,-158-29 0,-6-1 0,1 0 0,-1-1 0,1 0 0,0 0 0,0 0 0,0-1 0,-1 0 0,1 0 0,13-3 0,25-3 0,1 2 0,0 2 0,58 5 0,-6 0 0,-37 0 0,112 18 0,-161-20 0,0 0 0,0-2 0,0 1 0,0-1 0,14-4 0,34-1 0,108 19 0,-84 1 0,-65-10 0,0-1 0,0 0 0,38 0 0,115-29 0,-153 21 0,1 0 0,22-11 0,-27 10 0,0 1 0,0 0 0,1 0 0,21-2 0,-337 21 0,169-1 0,12-5 0,73-4 0,-32-3 0,55-2 0,0 1 0,-40 6 0,54-7 0,21-8 0,23-7 0,-11 11 0,0 2 0,0 1 0,1 1 0,45 5 0,-2-2 0,518-2 0,-1545 0 0,788-14 0,-25 5 0,132 5 0,47 3 0,-1-1 0,1-1 0,-25-7 0,46 6 0,15-2 0,22-3 0,27 3 0,-1 2 0,79 7 0,-27 0 0,19-6 0,146 6 0,-218 3 0,-29-2 0,0-1 0,60-3 0,-50-6 0,60-2 0,-15 8 0,-56 1 0,-32-1 0,-14 0 0,-334 13 0,-872-13 0,1095-14 0,96 15 0,17-1 0,-1 1 0,0-1 0,0 0 0,0-1 0,0 0 0,1 0 0,-1-1 0,0 0 0,1 0 0,-9-5 0,16 7 0,1 0 0,0 0 0,0 0 0,-1 0 0,1 0 0,0 0 0,0 0 0,0 0 0,-1-1 0,1 1 0,0 0 0,0 0 0,0 0 0,-1 0 0,1-1 0,0 1 0,0 0 0,0 0 0,0 0 0,-1-1 0,1 1 0,0 0 0,0 0 0,0-1 0,0 1 0,0 0 0,0 0 0,0-1 0,0 1 0,0 0 0,0 0 0,0-1 0,0 1 0,0 0 0,0 0 0,0-1 0,0 1 0,0 0 0,0 0 0,0-1 0,0 1 0,1 0 0,11-8 0,17 0 0,-13 6 0,-1 1 0,1 1 0,27 2 0,-45 2 0,-13 3 0,-20 4 0,-26 10 0,58-20 0,0 0 0,0 1 0,1-1 0,-1 1 0,0 0 0,1-1 0,-1 1 0,1 0 0,-1 1 0,1-1 0,0 0 0,0 1 0,0-1 0,0 1 0,0 0 0,1-1 0,-3 7 0,4-8 0,1 0 0,0-1 0,-1 1 0,1 0 0,0 0 0,-1 0 0,1 0 0,0 0 0,0-1 0,0 1 0,-1 0 0,1-1 0,0 1 0,0-1 0,0 1 0,0-1 0,0 1 0,0-1 0,1 0 0,-1 1 0,0-1 0,0 0 0,0 0 0,1 0 0,30 6 0,112 4 0,-127-9 0,-14-1 0,0 0 0,0 0 0,0 0 0,0 0 0,0 0 0,0 1 0,0 0 0,0-1 0,0 1 0,0 0 0,5 3 0,-8-4 0,0 1 0,0-1 0,0 1 0,0-1 0,0 1 0,0-1 0,0 1 0,0-1 0,0 0 0,0 1 0,-1-1 0,1 1 0,0-1 0,0 1 0,0-1 0,-1 0 0,1 1 0,0-1 0,-1 1 0,1-1 0,0 0 0,-1 1 0,1-1 0,0 0 0,-1 0 0,1 1 0,0-1 0,-1 0 0,1 0 0,-1 0 0,1 1 0,-1-1 0,1 0 0,0 0 0,-1 0 0,1 0 0,-1 0 0,1 0 0,-1 0 0,1 0 0,-1 0 0,-21 6 0,-66-3-1365,71-3-5461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3:16:06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24575,'1'-2'0,"-1"0"0,0 0 0,1 0 0,-1 0 0,1 0 0,-1 1 0,1-1 0,0 0 0,0 0 0,0 1 0,0-1 0,0 1 0,0-1 0,1 1 0,-1-1 0,0 1 0,1 0 0,-1 0 0,1-1 0,-1 1 0,1 0 0,0 0 0,-1 1 0,1-1 0,0 0 0,0 0 0,3 0 0,61-11 0,-38 7 0,46-7 0,0 3 0,1 3 0,137 8 0,-75 0 0,-64-3 0,79 2 0,-137 3 0,-27 1 0,-28 0 0,-467-5 0,375 13 0,121-10 0,1-1 0,-1 1 0,0 1 0,1-1 0,0 2 0,0 0 0,0 0 0,1 0 0,-1 2 0,1-1 0,-12 12 0,21-18 0,0 0 0,0 0 0,0 0 0,-1 0 0,1 0 0,0 0 0,0 0 0,0 0 0,-1 0 0,1 1 0,0-1 0,0 0 0,0 0 0,0 0 0,0 0 0,-1 0 0,1 0 0,0 1 0,0-1 0,0 0 0,0 0 0,0 0 0,0 1 0,0-1 0,0 0 0,-1 0 0,1 0 0,0 0 0,0 1 0,0-1 0,0 0 0,0 0 0,0 0 0,0 1 0,0-1 0,0 0 0,0 0 0,0 0 0,1 1 0,-1-1 0,0 0 0,0 0 0,0 0 0,0 1 0,0-1 0,0 0 0,0 0 0,0 0 0,0 0 0,1 1 0,-1-1 0,0 0 0,0 0 0,0 0 0,1 0 0,15 2 0,19-6 0,39-9 0,0 3 0,127 0 0,-186 9 0,0-1 0,1 0 0,-1-2 0,27-8 0,38-8 0,-11 8 0,-50 8 0,1 0 0,0 1 0,25 1 0,21 4-1365,-55 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3:16:13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1T13:16:4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1380 185 24575,'8'-1'0,"1"0"0,-1 0 0,0-1 0,0 0 0,9-4 0,35-7 0,295 10 0,-181 6 0,19-16 0,104 9 0,-153 7 0,-93 0 0,-40-3 0,0 1 0,-1-1 0,1 1 0,-1-1 0,0 1 0,1 0 0,-1-1 0,1 1 0,-1 0 0,0 1 0,0-1 0,0 0 0,0 1 0,3 1 0,-9 0 0,0-1 0,0 0 0,-1 0 0,1 0 0,-1 0 0,1-1 0,-1 0 0,-8 1 0,-20 2 0,1-1 0,-35-2 0,34-2 0,0 3 0,-33 4 0,-64 9 0,-175-11 0,161-6 0,40 4 0,-109-5 0,197-2 0,17-3 0,0 7 0,1 0 0,-1 0 0,1-1 0,-1 1 0,1 0 0,0 0 0,0 1 0,-1-1 0,1 0 0,0 1 0,0-1 0,0 1 0,2-1 0,42-2 0,89 4 0,-84 2 0,63-5 0,-66-4 0,50-2 0,10 11 0,154-6 0,-260 3 0,-1 0 0,0 0 0,1 0 0,-1 0 0,0 0 0,1 0 0,-1-1 0,0 1 0,0 0 0,1-1 0,-1 1 0,0-1 0,0 0 0,0 1 0,1-1 0,-1 0 0,0 1 0,0-1 0,0 0 0,0 0 0,-1 0 0,3-2 0,-4 2 0,1 0 0,0 0 0,-1 1 0,1-1 0,-1 0 0,1 0 0,-1 1 0,1-1 0,-1 0 0,1 1 0,-1-1 0,0 0 0,1 1 0,-1-1 0,0 1 0,0-1 0,1 1 0,-1 0 0,0-1 0,0 1 0,0 0 0,0-1 0,1 1 0,-1 0 0,0 0 0,0 0 0,0 0 0,0 0 0,0 0 0,0 0 0,1 0 0,-1 0 0,-1 1 0,-319-4 0,161 6 0,42 11 0,72-9 0,-68 3 0,-375-8 0,463-4 0,42-5 0,42-4 0,147 0 0,38 10 0,-129 5 0,18 12 0,-85-9 0,-29-2 0,1-1 0,0 0 0,0-1 0,0-1 0,0-1 0,0-1 0,0-1 0,36-9 0,-26 5 0,0 1 0,0 1 0,0 2 0,1 1 0,47 2 0,-63 0 0,-1 0 0,43 2 0,-55-2 0,0 0 0,1 0 0,-1 0 0,0 0 0,0 1 0,1-1 0,-1 0 0,0 1 0,0-1 0,0 1 0,1-1 0,-1 1 0,0 0 0,0-1 0,0 1 0,0 0 0,0 0 0,0 0 0,0 0 0,-1 0 0,1 0 0,0 0 0,0 0 0,-1 0 0,1 0 0,-1 0 0,1 1 0,-1-1 0,1 0 0,-1 0 0,0 1 0,1-1 0,-1 2 0,-1-1 0,0 0 0,0 0 0,0 0 0,0 0 0,0-1 0,-1 1 0,1-1 0,-1 1 0,1-1 0,-1 1 0,1-1 0,-1 0 0,0 0 0,1 0 0,-1 0 0,0 0 0,0 0 0,0 0 0,0 0 0,0-1 0,0 1 0,0-1 0,0 0 0,-3 1 0,-53 6 0,-238-6 0,145-2 0,-64-13 0,95 13 0,-103 3 0,176 2 0,-92 5 0,-468-9 0,595-2 0,22-3 0,30-5 0,-33 8 0,29-6 0,51-3 0,-81 10 0,178-10 0,-111 2 0,102 2 0,833 7 0,-988 1 0,0 1 0,-1 1 0,1 1 0,18 6 0,-19-5 0,-1 0 0,1-1 0,1-2 0,25 2 0,-38-4 0,28 1 0,-35-1 0,0 0 0,0 0 0,0 0 0,0 1 0,0-1 0,0 0 0,1 0 0,-1 0 0,0 0 0,0 0 0,0 0 0,0 0 0,0 0 0,0 0 0,0 0 0,0 0 0,0 0 0,1 0 0,-1 0 0,0 0 0,0 1 0,0-1 0,0 0 0,0 0 0,0 0 0,0 0 0,0 0 0,0 0 0,0 0 0,0 0 0,0 1 0,0-1 0,0 0 0,0 0 0,0 0 0,0 0 0,0 0 0,0 0 0,0 0 0,0 1 0,0-1 0,0 0 0,0 0 0,0 0 0,0 0 0,0 0 0,0 0 0,0 0 0,0 0 0,0 1 0,0-1 0,-1 0 0,1 0 0,0 0 0,0 0 0,0 0 0,0 0 0,0 0 0,0 0 0,0 0 0,0 0 0,0 0 0,-1 0 0,-18 11 0,2-6 0,-1-1 0,1 0 0,-1-2 0,-22 2 0,19-2 0,-161 9 0,121-5 0,-1-3 0,-64-6 0,16 1 0,-7 4 0,-123-5 0,193-3 0,-33-1 0,145 6 0,0 3 0,119 19 0,-144-16 0,1-2 0,-1-1 0,53-5 0,-3 1 0,62-9 0,-144 10 0,57-4 0,125 9 0,-27 9 0,79 0 0,-218-14 0,1-2 0,-1-1 0,32-8 0,-32 6 0,-1 1 0,1 1 0,40-2 0,770 7 0,-702-14 0,-53 14 0,106-2 0,-148-5 0,66-18 0,-10 2 0,-193 41 0,58-11 0,-1-2 0,1-2 0,-84-2 0,125-2 0,-14-1 0,-1 1 0,1 1 0,-1 0 0,1 2 0,-1-1 0,-24 9 0,20-6 0,-1-1 0,-1-1 0,1-1 0,0-1 0,-1-1 0,-33-3 0,-13 0 0,33 3 0,-43 0 0,-86-10 0,119 6 0,-56 2 0,60 3 0,1-2 0,-41-6 0,33 2 0,0 2 0,-75 5 0,28 1 0,-265-3 0,548-14 0,-167 13 0,0-1 0,36-8 0,-36 5 0,0 2 0,37-3 0,1488 7 0,-1609 2 0,-80 14 0,78-7 0,-75 0 0,-1-11 0,29 0 0,-174 18 0,-45 15 0,257-25 0,-1-3 0,-76-7 0,27 1 0,-34 3 0,-168-3 0,231-3 0,-136-3 0,62-5 0,-3-1 0,140 13 0,1-2 0,-56-13 0,64 11 0,22 5 0,1 0 0,-1 0 0,0 0 0,1 0 0,-1 0 0,0 0 0,1 0 0,-1 0 0,1 0 0,-1 0 0,0-1 0,1 1 0,-1 0 0,1 0 0,-1-1 0,1 1 0,-1 0 0,1-1 0,-1 1 0,1-1 0,-1 1 0,1-1 0,-1 1 0,1-1 0,0 1 0,-1-1 0,1 0 0,12-8 0,30-1 0,399 7 0,-218 6 0,333-3 0,-424-14 0,-100 14 0,45 1 0,106-12 0,-71 6 0,-78 5 0,60-8 0,-59 4 0,1 2 0,64 3 0,-73 1 0,0-1 0,1-1 0,-1-1 0,1-2 0,-1-1 0,27-7 0,-37 7 0,-1 1 0,1 0 0,0 2 0,0 0 0,25 2 0,-21 0 0,0-1 0,0-1 0,20-4 0,-2 0 0,1 1 0,-1 3 0,50 3 0,-5 1 0,75 10 0,-60-13 0,-57 0 0,-33 0 0,-10 0 0,-189 13 0,104-5 0,51-4 0,23-2 0,0 0 0,-1 0 0,1 1 0,-23 9 0,24-9 0,0 0 0,-1 0 0,1-2 0,-1 1 0,-11-1 0,-26 3 0,3 1 0,-1-2 0,-78-5 0,29-1 0,87 3 0,-34 0 0,42 0 0,0 1 0,0-1 0,0 0 0,0 0 0,0 0 0,0 0 0,0-1 0,0 1 0,0 0 0,0 0 0,0-1 0,1 1 0,-1 0 0,0-1 0,0 1 0,0-1 0,0 1 0,0-1 0,0 1 0,1-1 0,-1 0 0,0 1 0,1-1 0,-1 0 0,0 0 0,1 0 0,-1 1 0,1-1 0,-1-1 0,1 1 0,0 0 0,1 1 0,-1-1 0,1 0 0,-1 0 0,1 1 0,-1-1 0,1 1 0,-1-1 0,1 0 0,0 1 0,-1-1 0,1 1 0,0 0 0,-1-1 0,1 1 0,0-1 0,-1 1 0,1 0 0,0 0 0,0-1 0,0 1 0,-1 0 0,1 0 0,0 0 0,1 0 0,29-4 0,-19 3 0,31-4 0,1 1 0,81 5 0,37-3 0,-114-3 0,50-3 0,-82 8 0,0-1 0,-1 0 0,1-1 0,0-1 0,0 0 0,15-6 0,-78 13 0,-52-1 0,-126 8 0,-158-7 0,202-7 0,52-6 0,100 6 0,-268-1 0,157 7 0,105-3 0,-11 1 0,0-2 0,-55-9 0,43 4 0,44 5 0,0 0 0,0-1 0,0 0 0,-23-8 0,19 6 0,-2 0 0,1 2 0,0 0 0,-1 0 0,1 2 0,-33 4 0,-11-2 0,-69 12 0,12-6 0,69-3 0,35-1 0,28 0 0,28 2 0,1052-7 0,-1547 1 0,449 0 0,0 0 0,0 1 0,0-1 0,1 1 0,-1 1 0,0-1 0,0 1 0,1 0 0,-1 0 0,1 0 0,-10 6 0,65-2 0,-13-6 0,316 10 0,-244-7 0,-65-3 0,-37 0 0,-13 0 0,-40 0 0,-397-11 0,193-4 0,224 15 0,20 1 0,0-1 0,0 0 0,-1 0 0,1-1 0,0 0 0,-7-2 0,66-13 0,0 10 0,0 1 0,0 3 0,62 5 0,-8 0 0,-16-2 0,97-3 0,-98-10 0,-58 6 0,1 2 0,35 0 0,395 4 0,-401 6 0,-52-4 0,1-1 0,0 0 0,0 0 0,-1-1 0,1 0 0,0-1 0,16-4 0,-5 2 0,-1-1 0,1 2 0,24 1 0,37-4 0,-46 1 0,1 3 0,50 3 0,-44 0 0,53-4 0,-65-3 0,-19 2 0,1 1 0,-1 1 0,0 0 0,1 0 0,21 3 0,-33-2 0,0 1 0,0-1 0,0 1 0,0-1 0,-1 1 0,1 0 0,0 0 0,0 0 0,0 0 0,-1 0 0,1 0 0,0 1 0,-1-1 0,1 0 0,-1 1 0,0-1 0,3 4 0,-3-3 0,0 1 0,0-1 0,-1 1 0,1 0 0,-1 0 0,1 0 0,-1-1 0,0 1 0,0 0 0,0 0 0,0 0 0,0-1 0,-1 1 0,1 0 0,-1 0 0,-1 3 0,1-3 0,0 0 0,0-1 0,-1 1 0,1 0 0,-1-1 0,1 1 0,-1-1 0,0 1 0,0-1 0,0 0 0,0 0 0,0 0 0,-1 0 0,1 0 0,0-1 0,-1 1 0,0-1 0,1 1 0,-1-1 0,0 0 0,0 0 0,1 0 0,-1 0 0,0-1 0,-5 1 0,-8 1 0,-1-1 0,1-1 0,-28-3 0,2 0 0,-40 2 0,-87 3 0,129 2 0,-119 5 0,-344-9 0,371 14 0,14-1 0,-40 0 0,-360-13 0,499 1 0,0 1 0,0 1 0,1 1 0,-22 6 0,18-3 0,-1-2 0,-28 4 0,-68 3 0,73-7 0,-67 3 0,70-8 0,-2 1 0,1-3 0,-52-7 0,-22-6 0,-71 3 0,35-3 0,-36 13 0,103 3 0,-45 12 0,91-13 0,0 1 0,1 1 0,-82 17 0,7-2 0,14-13 0,61-3 0,-42 5 0,-107-3 0,418-13 0,-185 7 0,0 2 0,84 9 0,-80-4 0,1-1 0,49-4 0,-53-5 0,59-16 0,0-1 0,40 7 0,-93 11 0,43-3 0,756 9 0,-876-1-1365,13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4242DA99-D0FA-4818-A16C-0B13023A1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CAFB318B-0F38-4F14-90AC-2E6580BB86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B919BEEA-458C-48BE-97D8-CA8FA6E4DD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C6D3AA71-6A12-439F-ABFE-FD7660E9E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7557D3C5-3DF8-4B3C-8557-F770B790F2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B75A2E31-25D8-4DEB-8597-F8C7B131E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9C5FD4-A934-4840-8D1E-9CD4B49EAA9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obrazu snímky 1">
            <a:extLst>
              <a:ext uri="{FF2B5EF4-FFF2-40B4-BE49-F238E27FC236}">
                <a16:creationId xmlns:a16="http://schemas.microsoft.com/office/drawing/2014/main" id="{276CE2F4-BC1E-42A4-A7D0-0E72E2E7C2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oznámok 2">
            <a:extLst>
              <a:ext uri="{FF2B5EF4-FFF2-40B4-BE49-F238E27FC236}">
                <a16:creationId xmlns:a16="http://schemas.microsoft.com/office/drawing/2014/main" id="{EAF49647-AA37-418C-A5BF-E8E7E6F40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Zástupný symbol päty 4">
            <a:extLst>
              <a:ext uri="{FF2B5EF4-FFF2-40B4-BE49-F238E27FC236}">
                <a16:creationId xmlns:a16="http://schemas.microsoft.com/office/drawing/2014/main" id="{AA23CC54-3DFF-415E-9169-D7E2381E38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Zástupný symbol čísla snímky 5">
            <a:extLst>
              <a:ext uri="{FF2B5EF4-FFF2-40B4-BE49-F238E27FC236}">
                <a16:creationId xmlns:a16="http://schemas.microsoft.com/office/drawing/2014/main" id="{CD2A09E3-6AF0-45AA-87A6-78707D380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F0929BD-FDB0-40D3-A9CE-F4D4130D1728}" type="slidenum">
              <a:rPr lang="sk-SK" altLang="en-US" smtClean="0"/>
              <a:pPr/>
              <a:t>1</a:t>
            </a:fld>
            <a:endParaRPr lang="sk-SK" altLang="en-US"/>
          </a:p>
        </p:txBody>
      </p:sp>
      <p:sp>
        <p:nvSpPr>
          <p:cNvPr id="5126" name="Zástupný symbol dátumu 6">
            <a:extLst>
              <a:ext uri="{FF2B5EF4-FFF2-40B4-BE49-F238E27FC236}">
                <a16:creationId xmlns:a16="http://schemas.microsoft.com/office/drawing/2014/main" id="{9E07791F-1ABF-4528-9B0B-BF345A60CE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E2FF43C-3FD2-4FC5-8CD2-DA74579E7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D9246C5-8697-4506-94F3-60FB0B802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Tx/>
              <a:buChar char="•"/>
            </a:pPr>
            <a:r>
              <a:rPr lang="sk-SK" altLang="en-US"/>
              <a:t>„dohľad nad trhom“ - činnosť vykonávaná orgánmi verejnej moci a opatrenia nimi prijímané na zabezpečenie toho, aby boli výrobky v súlade s požiadavkami stanovenými v príslušných harmonizačných právnych predpisoch Spoločenstva a neohrozovali zdravie, bezpečnosť ani akékoľvek iné aspekty ochrany verejného záujmu </a:t>
            </a:r>
          </a:p>
          <a:p>
            <a:pPr marL="285750" indent="-285750" algn="just">
              <a:buFontTx/>
              <a:buChar char="•"/>
            </a:pPr>
            <a:r>
              <a:rPr lang="sk-SK" altLang="en-US"/>
              <a:t>kontroly u výrobcu</a:t>
            </a:r>
            <a:r>
              <a:rPr lang="en-GB" altLang="en-US"/>
              <a:t> (resp. </a:t>
            </a:r>
            <a:r>
              <a:rPr lang="sk-SK" altLang="en-US"/>
              <a:t>splnomocneného zástupcu), dovozcu a distribútora meradiel uvedených na trh podľa NARIADENIA VLÁDY Slovenskej republiky č. 126/2016 Z. z. o sprístupňovaní váh s neautomatickou činnosťou na trhu a NARIADENIA VLÁDY Slovenskej republiky 145/2016 Z. z. o sprístupňovaní meradiel na trhu</a:t>
            </a:r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605C486E-A930-414E-A93D-3825C0F3B8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Footer Placeholder 4">
            <a:extLst>
              <a:ext uri="{FF2B5EF4-FFF2-40B4-BE49-F238E27FC236}">
                <a16:creationId xmlns:a16="http://schemas.microsoft.com/office/drawing/2014/main" id="{AF67BE28-2864-4BA1-A378-C2F444F12A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Slide Number Placeholder 5">
            <a:extLst>
              <a:ext uri="{FF2B5EF4-FFF2-40B4-BE49-F238E27FC236}">
                <a16:creationId xmlns:a16="http://schemas.microsoft.com/office/drawing/2014/main" id="{35C8D9F2-5723-4A9E-ACC7-34C3754DD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44A7A7-20C7-45A6-AED3-089F46DE5B3A}" type="slidenum">
              <a:rPr lang="sk-SK" altLang="en-US" smtClean="0"/>
              <a:pPr/>
              <a:t>6</a:t>
            </a:fld>
            <a:endParaRPr lang="sk-S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05FB3599-6228-4E96-9FFA-06644368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383D-41FA-4478-8F53-F33748033983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9B953475-48EE-4610-9686-A41ED9DF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9E89B1E0-B104-47FD-9A05-47AF3D1B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E5D3-71D3-4431-BD34-64B742CF3C9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2416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A067E056-9E3E-45BD-87F7-D9A5B778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2081-537A-461B-99EC-5A0C2B66914E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C585BE84-5476-40DC-9C09-A030E72E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7F443C77-E017-4BFC-84D4-9DC2EC709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B00C-F300-4F7A-ADF9-B4222430A72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869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C86770AB-B7F0-498F-AD38-81B6B765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FC1A-34BA-409D-B092-D65728ED1F59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F523C300-9566-4B11-AB34-275AB763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8E8A64C1-4387-43C1-ABC9-F7705787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91C0-3229-46D5-A7D2-ADAB35A4A89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2674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88ABFD09-38FC-4193-B82A-F0E2D8C4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7757-21E2-45B3-A481-C0016AA16ACE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EC0A479F-ED88-4EAA-BA55-E1D2A458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13DFF15C-4A11-423F-BF44-4AE28983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BD13-31D6-4169-8F81-EAAAD198D96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6631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697F4850-102C-443B-9F0A-6A76979E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600D-4857-4F8F-81D2-8AA11ED2EEA6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5AD3BAB1-B3DA-47C9-B853-D4A7FA2C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C984A9E7-41FF-4416-9763-7A8B3A3A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5832-B2B9-4784-BBAB-261ACFF27BC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1840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28A23C4C-3D14-4E50-8F7C-A08094DB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E996-CC95-436E-8B56-EBBDCD0E1D7F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6049B7F7-C9EC-4C3B-BFF5-2AB72F94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1132E4F0-2F96-4099-85EA-467B057E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B739-0CA1-4E15-A179-1C0391A3706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47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>
            <a:extLst>
              <a:ext uri="{FF2B5EF4-FFF2-40B4-BE49-F238E27FC236}">
                <a16:creationId xmlns:a16="http://schemas.microsoft.com/office/drawing/2014/main" id="{DB999232-3722-4DFB-B30D-2B5669A0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C65A-AC36-4349-8E2C-06E7E340E571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8" name="Zástupný symbol päty 4">
            <a:extLst>
              <a:ext uri="{FF2B5EF4-FFF2-40B4-BE49-F238E27FC236}">
                <a16:creationId xmlns:a16="http://schemas.microsoft.com/office/drawing/2014/main" id="{7D71C8EA-FB09-4A9E-ACFF-B11741E5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>
            <a:extLst>
              <a:ext uri="{FF2B5EF4-FFF2-40B4-BE49-F238E27FC236}">
                <a16:creationId xmlns:a16="http://schemas.microsoft.com/office/drawing/2014/main" id="{333E1D07-238B-4ECA-A6B8-66AEE4BF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F2995-C3C9-49B3-98F1-902AC695973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455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3">
            <a:extLst>
              <a:ext uri="{FF2B5EF4-FFF2-40B4-BE49-F238E27FC236}">
                <a16:creationId xmlns:a16="http://schemas.microsoft.com/office/drawing/2014/main" id="{7AE86A94-6412-4DE2-A873-84225821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B18B-1057-4D37-80BD-D377862D2DAA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4" name="Zástupný symbol päty 4">
            <a:extLst>
              <a:ext uri="{FF2B5EF4-FFF2-40B4-BE49-F238E27FC236}">
                <a16:creationId xmlns:a16="http://schemas.microsoft.com/office/drawing/2014/main" id="{EA943832-1D87-47D7-99DB-0052C4CA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>
            <a:extLst>
              <a:ext uri="{FF2B5EF4-FFF2-40B4-BE49-F238E27FC236}">
                <a16:creationId xmlns:a16="http://schemas.microsoft.com/office/drawing/2014/main" id="{C4EB5F47-D0C5-4D63-8319-426FC9D9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0597-5C98-452D-98F7-EB531EE82C8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5771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>
            <a:extLst>
              <a:ext uri="{FF2B5EF4-FFF2-40B4-BE49-F238E27FC236}">
                <a16:creationId xmlns:a16="http://schemas.microsoft.com/office/drawing/2014/main" id="{E2D5CAAC-384B-432A-8655-224A9B78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9C72-C41F-4DD9-BCEE-D98F0DC68563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3" name="Zástupný symbol päty 4">
            <a:extLst>
              <a:ext uri="{FF2B5EF4-FFF2-40B4-BE49-F238E27FC236}">
                <a16:creationId xmlns:a16="http://schemas.microsoft.com/office/drawing/2014/main" id="{9236EDE3-B040-4694-8D99-D18FE991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>
            <a:extLst>
              <a:ext uri="{FF2B5EF4-FFF2-40B4-BE49-F238E27FC236}">
                <a16:creationId xmlns:a16="http://schemas.microsoft.com/office/drawing/2014/main" id="{B67DBB40-5F8A-4654-9A1B-2CDE3CD7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D272-8ACC-429D-A6D5-ABF6AD2AAC8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712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2C7C36F1-4250-4645-97D6-0DB452F4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E664-291D-4627-920F-013D8430C02B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3F650EA4-877E-4126-A230-0FA5CB2D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84DBC60C-77E8-40F6-A06C-7458DBCC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CE1F-97E2-4BCB-BF52-105BF297DA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6057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3">
            <a:extLst>
              <a:ext uri="{FF2B5EF4-FFF2-40B4-BE49-F238E27FC236}">
                <a16:creationId xmlns:a16="http://schemas.microsoft.com/office/drawing/2014/main" id="{C8A3194A-C7F8-496C-B8F2-9DDF0FBD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8820-0CDF-4BF5-B1D2-672FA87FD9F6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6" name="Zástupný symbol päty 4">
            <a:extLst>
              <a:ext uri="{FF2B5EF4-FFF2-40B4-BE49-F238E27FC236}">
                <a16:creationId xmlns:a16="http://schemas.microsoft.com/office/drawing/2014/main" id="{F54D310B-E6F5-4FCA-9513-2EF4EDB5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>
            <a:extLst>
              <a:ext uri="{FF2B5EF4-FFF2-40B4-BE49-F238E27FC236}">
                <a16:creationId xmlns:a16="http://schemas.microsoft.com/office/drawing/2014/main" id="{397732E3-F37B-4040-963C-0836A5F5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9B26-4347-459D-A67D-E9852D7B62F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809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>
            <a:extLst>
              <a:ext uri="{FF2B5EF4-FFF2-40B4-BE49-F238E27FC236}">
                <a16:creationId xmlns:a16="http://schemas.microsoft.com/office/drawing/2014/main" id="{8C94534E-DF57-443B-BB2D-35B96B04F5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štýly predlohy textu</a:t>
            </a:r>
          </a:p>
        </p:txBody>
      </p:sp>
      <p:sp>
        <p:nvSpPr>
          <p:cNvPr id="1027" name="Zástupný symbol textu 2">
            <a:extLst>
              <a:ext uri="{FF2B5EF4-FFF2-40B4-BE49-F238E27FC236}">
                <a16:creationId xmlns:a16="http://schemas.microsoft.com/office/drawing/2014/main" id="{D9EAEA5C-3975-420C-9D68-8055B94A81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Zástupný symbol dátumu 3">
            <a:extLst>
              <a:ext uri="{FF2B5EF4-FFF2-40B4-BE49-F238E27FC236}">
                <a16:creationId xmlns:a16="http://schemas.microsoft.com/office/drawing/2014/main" id="{880C638A-3089-4942-9FDE-8E8F28D30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3C3954-D589-4605-8B08-D02E3D31175B}" type="datetime1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A828DB7E-2F04-4FFC-91C9-235C8B2C5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>
            <a:extLst>
              <a:ext uri="{FF2B5EF4-FFF2-40B4-BE49-F238E27FC236}">
                <a16:creationId xmlns:a16="http://schemas.microsoft.com/office/drawing/2014/main" id="{FB38ADFD-4A30-4399-8A3B-ECA742032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749C88-B621-4D82-B639-6A791CA186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3" Type="http://schemas.openxmlformats.org/officeDocument/2006/relationships/image" Target="../media/image5.jpeg"/><Relationship Id="rId21" Type="http://schemas.openxmlformats.org/officeDocument/2006/relationships/customXml" Target="../ink/ink8.xml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image" Target="../media/image2.jpeg"/><Relationship Id="rId16" Type="http://schemas.openxmlformats.org/officeDocument/2006/relationships/image" Target="../media/image13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24" Type="http://schemas.openxmlformats.org/officeDocument/2006/relationships/image" Target="../media/image17.png"/><Relationship Id="rId5" Type="http://schemas.openxmlformats.org/officeDocument/2006/relationships/customXml" Target="../ink/ink1.xml"/><Relationship Id="rId23" Type="http://schemas.openxmlformats.org/officeDocument/2006/relationships/customXml" Target="../ink/ink9.xml"/><Relationship Id="rId10" Type="http://schemas.openxmlformats.org/officeDocument/2006/relationships/image" Target="../media/image10.png"/><Relationship Id="rId19" Type="http://schemas.openxmlformats.org/officeDocument/2006/relationships/customXml" Target="../ink/ink7.xml"/><Relationship Id="rId4" Type="http://schemas.openxmlformats.org/officeDocument/2006/relationships/image" Target="../media/image6.jpeg"/><Relationship Id="rId9" Type="http://schemas.openxmlformats.org/officeDocument/2006/relationships/customXml" Target="../ink/ink3.xml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43FAB28-DDC0-4DCE-9287-D2F08DB63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838" y="2130429"/>
            <a:ext cx="4678362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sk-SK" sz="2200" b="1" dirty="0">
                <a:solidFill>
                  <a:srgbClr val="1E4E9E"/>
                </a:solidFill>
                <a:latin typeface="Calibri-Bold"/>
              </a:rPr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r>
              <a:rPr lang="sk-SK" sz="3600" b="1" dirty="0">
                <a:solidFill>
                  <a:srgbClr val="1E4E9E"/>
                </a:solidFill>
                <a:latin typeface="Calibri-Bold"/>
              </a:rPr>
              <a:t>Slovenský metrologický inšpektorát a výkon dohľadu nad trhom</a:t>
            </a:r>
            <a:br>
              <a:rPr lang="sk-SK" sz="3100" dirty="0">
                <a:solidFill>
                  <a:srgbClr val="1E4E9E"/>
                </a:solidFill>
              </a:rPr>
            </a:br>
            <a:br>
              <a:rPr lang="sk-SK" sz="3100" dirty="0">
                <a:solidFill>
                  <a:srgbClr val="1E4E9E"/>
                </a:solidFill>
              </a:rPr>
            </a:br>
            <a:r>
              <a:rPr lang="sk-SK" sz="3100" dirty="0">
                <a:solidFill>
                  <a:srgbClr val="1E4E9E"/>
                </a:solidFill>
              </a:rPr>
              <a:t>Ing. Anna Kováčiková</a:t>
            </a:r>
            <a:br>
              <a:rPr lang="sk-SK" sz="3100" dirty="0">
                <a:solidFill>
                  <a:srgbClr val="1E4E9E"/>
                </a:solidFill>
              </a:rPr>
            </a:br>
            <a:endParaRPr lang="sk-SK"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5A696B91-CC28-48CE-BF7D-7F983698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114300"/>
            <a:ext cx="8229600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VÝKON DOHĽADU NAD TRHOM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B844A24-26A8-4EE3-A0FD-01037DC75F29}"/>
              </a:ext>
            </a:extLst>
          </p:cNvPr>
          <p:cNvSpPr txBox="1"/>
          <p:nvPr/>
        </p:nvSpPr>
        <p:spPr>
          <a:xfrm>
            <a:off x="468317" y="6319842"/>
            <a:ext cx="475138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  <a:cs typeface="+mn-cs"/>
              </a:rPr>
              <a:t>Slovenský metrologický inšpektorát a výkon dohľadu nad trhom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8A1AC9F6-9E10-4E72-B314-C3668697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483A34-0BDB-4ABC-8A8A-B956F46C55D0}"/>
              </a:ext>
            </a:extLst>
          </p:cNvPr>
          <p:cNvSpPr/>
          <p:nvPr/>
        </p:nvSpPr>
        <p:spPr>
          <a:xfrm>
            <a:off x="1979617" y="2997200"/>
            <a:ext cx="720725" cy="287338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7" name="Obdĺžnik 12">
            <a:extLst>
              <a:ext uri="{FF2B5EF4-FFF2-40B4-BE49-F238E27FC236}">
                <a16:creationId xmlns:a16="http://schemas.microsoft.com/office/drawing/2014/main" id="{48621020-8D4D-403A-B904-98E0D7F60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031875"/>
            <a:ext cx="361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k-SK" sz="1800" b="1" dirty="0">
                <a:solidFill>
                  <a:schemeClr val="accent1"/>
                </a:solidFill>
              </a:rPr>
              <a:t>NAJČASTEJŠIE ZISTENIA Z DOHĽADU</a:t>
            </a:r>
            <a:endParaRPr lang="sk-SK" altLang="sk-SK" sz="18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A182B-2079-4E31-B72D-9274E9936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87" y="1401207"/>
            <a:ext cx="3555469" cy="45743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89EB675-404B-47FC-A634-AEFFD855191F}"/>
              </a:ext>
            </a:extLst>
          </p:cNvPr>
          <p:cNvSpPr/>
          <p:nvPr/>
        </p:nvSpPr>
        <p:spPr>
          <a:xfrm>
            <a:off x="1350384" y="3633147"/>
            <a:ext cx="1873250" cy="142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5FF4EC-2067-46FD-AF56-6F5ED6253EE8}"/>
              </a:ext>
            </a:extLst>
          </p:cNvPr>
          <p:cNvCxnSpPr/>
          <p:nvPr/>
        </p:nvCxnSpPr>
        <p:spPr>
          <a:xfrm flipH="1">
            <a:off x="3321929" y="3224212"/>
            <a:ext cx="574675" cy="40957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496DE2D-BA1A-4409-B6FD-63A5DAA6B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4" y="1628219"/>
            <a:ext cx="3292351" cy="42112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C947A4F-5148-4924-8F44-745D976520E0}"/>
              </a:ext>
            </a:extLst>
          </p:cNvPr>
          <p:cNvSpPr/>
          <p:nvPr/>
        </p:nvSpPr>
        <p:spPr>
          <a:xfrm>
            <a:off x="5068368" y="3428999"/>
            <a:ext cx="1800225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61600C-D162-4308-B883-9BB875B13F1B}"/>
              </a:ext>
            </a:extLst>
          </p:cNvPr>
          <p:cNvCxnSpPr/>
          <p:nvPr/>
        </p:nvCxnSpPr>
        <p:spPr>
          <a:xfrm flipH="1">
            <a:off x="6865879" y="3019424"/>
            <a:ext cx="576263" cy="40957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C207368-D86E-412D-8ECD-EA658DAEA3A6}"/>
              </a:ext>
            </a:extLst>
          </p:cNvPr>
          <p:cNvSpPr/>
          <p:nvPr/>
        </p:nvSpPr>
        <p:spPr>
          <a:xfrm>
            <a:off x="2627784" y="4388446"/>
            <a:ext cx="1800225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E5B553-D40F-4F8D-BBFE-2D08BFCFCDFE}"/>
              </a:ext>
            </a:extLst>
          </p:cNvPr>
          <p:cNvCxnSpPr/>
          <p:nvPr/>
        </p:nvCxnSpPr>
        <p:spPr>
          <a:xfrm flipH="1">
            <a:off x="4183776" y="3963203"/>
            <a:ext cx="574675" cy="40957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13CF0C6-FCB1-47B2-8370-61417AFEC885}"/>
              </a:ext>
            </a:extLst>
          </p:cNvPr>
          <p:cNvSpPr/>
          <p:nvPr/>
        </p:nvSpPr>
        <p:spPr>
          <a:xfrm>
            <a:off x="5641917" y="2242859"/>
            <a:ext cx="1800225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06C4B2-C4E2-4C0B-84FD-0D83AF4E59C1}"/>
              </a:ext>
            </a:extLst>
          </p:cNvPr>
          <p:cNvSpPr/>
          <p:nvPr/>
        </p:nvSpPr>
        <p:spPr>
          <a:xfrm>
            <a:off x="1701858" y="1900237"/>
            <a:ext cx="2481918" cy="418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B7AD84-825D-487B-88C6-CE37DE4FBC24}"/>
              </a:ext>
            </a:extLst>
          </p:cNvPr>
          <p:cNvCxnSpPr/>
          <p:nvPr/>
        </p:nvCxnSpPr>
        <p:spPr>
          <a:xfrm flipH="1">
            <a:off x="7568193" y="1933574"/>
            <a:ext cx="576263" cy="40957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3B953A-13F9-4295-B648-B4447FCFCA62}"/>
              </a:ext>
            </a:extLst>
          </p:cNvPr>
          <p:cNvCxnSpPr/>
          <p:nvPr/>
        </p:nvCxnSpPr>
        <p:spPr>
          <a:xfrm flipH="1">
            <a:off x="4139825" y="1492694"/>
            <a:ext cx="576263" cy="40957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FDB34E44-E2CD-4821-8542-38CAF026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114300"/>
            <a:ext cx="8229600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VÝKON DOHĽADU NAD TRHOM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29CA3F2-1282-4607-B613-F0D61D4361B4}"/>
              </a:ext>
            </a:extLst>
          </p:cNvPr>
          <p:cNvSpPr txBox="1"/>
          <p:nvPr/>
        </p:nvSpPr>
        <p:spPr>
          <a:xfrm>
            <a:off x="468317" y="6319842"/>
            <a:ext cx="475138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  <a:cs typeface="+mn-cs"/>
              </a:rPr>
              <a:t>Slovenský metrologický inšpektorát a výkon dohľadu nad trhom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254C7A0-3CEB-4AAE-83BD-7CD3678A3DA7}"/>
              </a:ext>
            </a:extLst>
          </p:cNvPr>
          <p:cNvSpPr txBox="1"/>
          <p:nvPr/>
        </p:nvSpPr>
        <p:spPr>
          <a:xfrm>
            <a:off x="1263654" y="1400175"/>
            <a:ext cx="7343775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sk-SK" dirty="0"/>
              <a:t>SMI podľa zákona č. 56/2018</a:t>
            </a:r>
            <a:r>
              <a:rPr lang="en-GB" dirty="0"/>
              <a:t> Z. z.</a:t>
            </a:r>
            <a:r>
              <a:rPr lang="sk-SK" dirty="0"/>
              <a:t> ukladá pokuty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sk-SK" dirty="0"/>
              <a:t>§ 28 ods. 2 zákona č. 56/2018 Z. z., kedy orgán dohľadu uloží pokutu od 200 eur do 200 000 eur </a:t>
            </a:r>
            <a:r>
              <a:rPr lang="pl-PL" dirty="0"/>
              <a:t>mu, kto poruší ustanovenia tohto zákona alebo ustanovenia technického predpisu z oblasti posudzovania zhody</a:t>
            </a: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sk-SK" dirty="0"/>
              <a:t>§ 28 ods. 3 zákona č. 56/2018 Z. z., kedy orgán dohľadu uloží pokutu od 100 eur do 10 000 eur tomu, kto poruší inú povinnosť hospodárskeho subjektu ako povinnosť podľa odsekov 1 a 2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sk-SK" dirty="0"/>
              <a:t>§ 28 ods. 5 zákona č. 56/2018 Z. z., kedy orgán dohľadu uloží tomu, kto marí, ruší alebo inak sťažuje výkon kontroly alebo výkon dohľadu, pokutu od 100 eur do 1 500 eur, a to aj opakovane</a:t>
            </a:r>
          </a:p>
          <a:p>
            <a:pPr algn="ctr">
              <a:defRPr/>
            </a:pPr>
            <a:endParaRPr lang="sk-SK" sz="1000" b="1" dirty="0"/>
          </a:p>
          <a:p>
            <a:pPr algn="ctr">
              <a:defRPr/>
            </a:pPr>
            <a:r>
              <a:rPr lang="sk-SK" b="1" dirty="0"/>
              <a:t>Pokuty sú príjmom štátneho rozpočtu.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19461" name="Obdĺžnik 6">
            <a:extLst>
              <a:ext uri="{FF2B5EF4-FFF2-40B4-BE49-F238E27FC236}">
                <a16:creationId xmlns:a16="http://schemas.microsoft.com/office/drawing/2014/main" id="{26BDA97F-1361-496B-940A-E330A52A0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031875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sk-SK" sz="1800" b="1">
                <a:solidFill>
                  <a:schemeClr val="accent1"/>
                </a:solidFill>
              </a:rPr>
              <a:t>SANKCIE </a:t>
            </a:r>
            <a:endParaRPr lang="sk-SK" altLang="sk-SK" sz="1800" b="1">
              <a:solidFill>
                <a:schemeClr val="accent1"/>
              </a:solidFill>
            </a:endParaRP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A151610C-B1FA-40A5-B1A7-EE67A69E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53E87CEF-BB2F-4248-90E4-0C96381F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114300"/>
            <a:ext cx="8229600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NA ZÁVER...</a:t>
            </a:r>
          </a:p>
        </p:txBody>
      </p:sp>
      <p:sp>
        <p:nvSpPr>
          <p:cNvPr id="20483" name="Zástupný symbol obsahu 2">
            <a:extLst>
              <a:ext uri="{FF2B5EF4-FFF2-40B4-BE49-F238E27FC236}">
                <a16:creationId xmlns:a16="http://schemas.microsoft.com/office/drawing/2014/main" id="{4405FD20-DA09-4104-8A4E-0E71F5AC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9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sk-SK" altLang="sk-SK"/>
          </a:p>
          <a:p>
            <a:pPr eaLnBrk="1" hangingPunct="1">
              <a:buFont typeface="Arial" panose="020B0604020202020204" pitchFamily="34" charset="0"/>
              <a:buNone/>
            </a:pPr>
            <a:endParaRPr lang="sk-SK" altLang="sk-SK"/>
          </a:p>
          <a:p>
            <a:pPr algn="ctr" eaLnBrk="1" hangingPunct="1">
              <a:buFont typeface="Arial" panose="020B0604020202020204" pitchFamily="34" charset="0"/>
              <a:buNone/>
            </a:pPr>
            <a:endParaRPr lang="sk-SK" altLang="sk-SK">
              <a:solidFill>
                <a:srgbClr val="0070C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sk-SK" altLang="sk-SK" b="1">
                <a:solidFill>
                  <a:srgbClr val="0070C0"/>
                </a:solidFill>
              </a:rPr>
              <a:t>   ĎAKUJEM ZA POZORNOSŤ</a:t>
            </a:r>
            <a:endParaRPr lang="sk-SK" altLang="sk-SK">
              <a:solidFill>
                <a:srgbClr val="0070C0"/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8E96FA2-CE5C-42B2-A3C0-2829FDC4FA32}"/>
              </a:ext>
            </a:extLst>
          </p:cNvPr>
          <p:cNvSpPr txBox="1"/>
          <p:nvPr/>
        </p:nvSpPr>
        <p:spPr>
          <a:xfrm>
            <a:off x="468317" y="6319842"/>
            <a:ext cx="475138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</a:rPr>
              <a:t>Slovenský metrologický inšpektorát a výkon dohľadu nad trhom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3DA93A66-C79C-4051-AEFB-DA1757B0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3F8967BC-5B3C-4F65-9EB4-5E68CF34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981079"/>
            <a:ext cx="7499350" cy="53387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sk-SK" sz="2000" b="1" dirty="0">
                <a:solidFill>
                  <a:srgbClr val="0070C1"/>
                </a:solidFill>
                <a:latin typeface="Arial-BoldMT"/>
              </a:rPr>
              <a:t>SLOVENSKÝ METROLOGICKÝ INŠPEKTORÁT 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spcAft>
                <a:spcPts val="60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+mj-lt"/>
              </a:rPr>
              <a:t>je 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rozpočtová organizácia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sk-SK" sz="1800" dirty="0">
                <a:solidFill>
                  <a:srgbClr val="000000"/>
                </a:solidFill>
                <a:latin typeface="+mj-lt"/>
              </a:rPr>
              <a:t>je orgán metrologického dozoru</a:t>
            </a:r>
            <a:r>
              <a:rPr lang="en-GB" sz="1800" dirty="0">
                <a:solidFill>
                  <a:srgbClr val="000000"/>
                </a:solidFill>
                <a:latin typeface="+mj-lt"/>
              </a:rPr>
              <a:t>,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kde vykonáva dozor nad plnením povinnosti orgánu verejnej moci, podnikateľa, inej právnickej osoby alebo inej fyzickej osoby podľa zákona č. 157/2018 Z. z. o metrológii a o zmene a doplnení niektorých zákonov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en-GB" sz="1800" dirty="0" err="1">
                <a:solidFill>
                  <a:srgbClr val="000000"/>
                </a:solidFill>
                <a:latin typeface="+mj-lt"/>
              </a:rPr>
              <a:t>zároveň</a:t>
            </a:r>
            <a:r>
              <a:rPr lang="en-GB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plní aj funkciu orgánu dohľadu</a:t>
            </a:r>
            <a:r>
              <a:rPr lang="sk-SK" sz="1800" baseline="30000" dirty="0">
                <a:solidFill>
                  <a:srgbClr val="000000"/>
                </a:solidFill>
                <a:latin typeface="+mj-lt"/>
              </a:rPr>
              <a:t>8) 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pre oblasť meradiel</a:t>
            </a:r>
          </a:p>
          <a:p>
            <a:pPr marL="0" indent="0" eaLnBrk="1" hangingPunct="1">
              <a:buNone/>
              <a:defRPr/>
            </a:pPr>
            <a:endParaRPr lang="sk-SK" sz="1200" dirty="0">
              <a:solidFill>
                <a:srgbClr val="000000"/>
              </a:solidFill>
              <a:latin typeface="ArialMT"/>
            </a:endParaRPr>
          </a:p>
          <a:p>
            <a:pPr marL="0" indent="0" eaLnBrk="1" hangingPunct="1">
              <a:buNone/>
              <a:defRPr/>
            </a:pPr>
            <a:endParaRPr lang="sk-SK" altLang="sk-SK" sz="1200" dirty="0"/>
          </a:p>
          <a:p>
            <a:pPr marL="0" indent="0" eaLnBrk="1" hangingPunct="1">
              <a:buNone/>
              <a:defRPr/>
            </a:pPr>
            <a:endParaRPr lang="sk-SK" altLang="sk-SK" sz="1200" dirty="0"/>
          </a:p>
          <a:p>
            <a:pPr marL="0" indent="0" eaLnBrk="1" hangingPunct="1">
              <a:buNone/>
              <a:defRPr/>
            </a:pPr>
            <a:endParaRPr lang="sk-SK" altLang="sk-SK" sz="1200" dirty="0"/>
          </a:p>
          <a:p>
            <a:pPr marL="0" indent="0" eaLnBrk="1" hangingPunct="1">
              <a:buNone/>
              <a:defRPr/>
            </a:pPr>
            <a:endParaRPr lang="sk-SK" altLang="sk-SK" sz="1200" dirty="0"/>
          </a:p>
          <a:p>
            <a:pPr marL="0" indent="0" eaLnBrk="1" hangingPunct="1">
              <a:buNone/>
              <a:defRPr/>
            </a:pPr>
            <a:endParaRPr lang="sk-SK" altLang="sk-SK" sz="1200" dirty="0"/>
          </a:p>
          <a:p>
            <a:pPr marL="0" indent="0" eaLnBrk="1" hangingPunct="1">
              <a:buNone/>
              <a:defRPr/>
            </a:pPr>
            <a:endParaRPr lang="sk-SK" altLang="sk-SK" sz="1200" dirty="0"/>
          </a:p>
          <a:p>
            <a:pPr marL="0" indent="0" eaLnBrk="1" hangingPunct="1">
              <a:buNone/>
              <a:defRPr/>
            </a:pPr>
            <a:r>
              <a:rPr lang="en-US" sz="1800" baseline="30000" dirty="0">
                <a:solidFill>
                  <a:srgbClr val="000000"/>
                </a:solidFill>
                <a:latin typeface="ArialMT"/>
              </a:rPr>
              <a:t>8) </a:t>
            </a:r>
            <a:r>
              <a:rPr lang="pl-PL" sz="1200" dirty="0">
                <a:solidFill>
                  <a:srgbClr val="000000"/>
                </a:solidFill>
                <a:latin typeface="ArialMT"/>
              </a:rPr>
              <a:t>§ 26 písm. e) zákona č. 56/2018 Z. z.</a:t>
            </a:r>
            <a:endParaRPr lang="sk-SK" altLang="sk-SK" sz="1200" dirty="0"/>
          </a:p>
          <a:p>
            <a:pPr marL="0" indent="0" eaLnBrk="1" hangingPunct="1">
              <a:buNone/>
              <a:defRPr/>
            </a:pPr>
            <a:endParaRPr lang="sk-SK" altLang="sk-SK" sz="1200" dirty="0"/>
          </a:p>
          <a:p>
            <a:pPr marL="0" indent="0" eaLnBrk="1" hangingPunct="1">
              <a:buNone/>
              <a:defRPr/>
            </a:pPr>
            <a:endParaRPr lang="en-US" sz="1200" baseline="30000" dirty="0">
              <a:solidFill>
                <a:srgbClr val="000000"/>
              </a:solidFill>
              <a:latin typeface="ArialMT"/>
            </a:endParaRPr>
          </a:p>
          <a:p>
            <a:pPr marL="0" indent="0" eaLnBrk="1" hangingPunct="1">
              <a:buNone/>
              <a:defRPr/>
            </a:pPr>
            <a:endParaRPr lang="en-US" sz="1200" baseline="30000" dirty="0">
              <a:solidFill>
                <a:srgbClr val="000000"/>
              </a:solidFill>
              <a:latin typeface="ArialMT"/>
            </a:endParaRPr>
          </a:p>
          <a:p>
            <a:pPr marL="0" indent="0" eaLnBrk="1" hangingPunct="1">
              <a:buNone/>
              <a:defRPr/>
            </a:pPr>
            <a:endParaRPr lang="en-US" sz="1200" baseline="30000" dirty="0">
              <a:solidFill>
                <a:srgbClr val="000000"/>
              </a:solidFill>
              <a:latin typeface="ArialMT"/>
            </a:endParaRPr>
          </a:p>
          <a:p>
            <a:pPr marL="0" indent="0" eaLnBrk="1" hangingPunct="1">
              <a:buNone/>
              <a:defRPr/>
            </a:pPr>
            <a:endParaRPr lang="en-US" sz="1200" baseline="30000" dirty="0">
              <a:solidFill>
                <a:srgbClr val="000000"/>
              </a:solidFill>
              <a:latin typeface="ArialMT"/>
            </a:endParaRPr>
          </a:p>
          <a:p>
            <a:pPr marL="0" indent="0" eaLnBrk="1" hangingPunct="1">
              <a:buNone/>
              <a:defRPr/>
            </a:pPr>
            <a:endParaRPr lang="en-US" sz="1200" baseline="30000" dirty="0">
              <a:solidFill>
                <a:srgbClr val="000000"/>
              </a:solidFill>
              <a:latin typeface="ArialM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6B729C2-D101-4014-BE81-8BB030831D6C}"/>
              </a:ext>
            </a:extLst>
          </p:cNvPr>
          <p:cNvSpPr txBox="1"/>
          <p:nvPr/>
        </p:nvSpPr>
        <p:spPr>
          <a:xfrm>
            <a:off x="468317" y="6319842"/>
            <a:ext cx="475138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 panose="020B0604020202020204" pitchFamily="34" charset="0"/>
              </a:rPr>
              <a:t>Slovenský metrologický inšpektorát a výkon dohľadu nad trhom</a:t>
            </a:r>
            <a:endParaRPr lang="sk-SK" sz="800" b="1" dirty="0">
              <a:latin typeface="Arial"/>
              <a:cs typeface="+mn-cs"/>
            </a:endParaRPr>
          </a:p>
        </p:txBody>
      </p:sp>
      <p:sp>
        <p:nvSpPr>
          <p:cNvPr id="6148" name="Nadpis 1">
            <a:extLst>
              <a:ext uri="{FF2B5EF4-FFF2-40B4-BE49-F238E27FC236}">
                <a16:creationId xmlns:a16="http://schemas.microsoft.com/office/drawing/2014/main" id="{7625F424-33EC-4DDF-97D3-84720810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9" y="136525"/>
            <a:ext cx="8721725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 SKRATKE O SMI...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97EFBFB4-8A53-4B57-9FF7-93F11B9D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0D0F08D6-9849-429C-AC35-498876A1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114300"/>
            <a:ext cx="8229600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ORGANIZAČNÁ ŠTRUKTÚRA SMI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531046D-F4C5-40F0-B4A8-076150892A24}"/>
              </a:ext>
            </a:extLst>
          </p:cNvPr>
          <p:cNvSpPr txBox="1"/>
          <p:nvPr/>
        </p:nvSpPr>
        <p:spPr>
          <a:xfrm>
            <a:off x="468317" y="6319842"/>
            <a:ext cx="475138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  <a:cs typeface="+mn-cs"/>
              </a:rPr>
              <a:t>Slovenský metrologický inšpektorát a výkon dohľadu nad trhom</a:t>
            </a:r>
          </a:p>
        </p:txBody>
      </p:sp>
      <p:grpSp>
        <p:nvGrpSpPr>
          <p:cNvPr id="2" name="组合 82">
            <a:extLst>
              <a:ext uri="{FF2B5EF4-FFF2-40B4-BE49-F238E27FC236}">
                <a16:creationId xmlns:a16="http://schemas.microsoft.com/office/drawing/2014/main" id="{24DC4855-DF0B-4B11-BAFD-27F6EED469F7}"/>
              </a:ext>
            </a:extLst>
          </p:cNvPr>
          <p:cNvGrpSpPr/>
          <p:nvPr/>
        </p:nvGrpSpPr>
        <p:grpSpPr>
          <a:xfrm>
            <a:off x="1187624" y="1772817"/>
            <a:ext cx="6996998" cy="4032448"/>
            <a:chOff x="789712" y="2252867"/>
            <a:chExt cx="6996998" cy="3768649"/>
          </a:xfrm>
          <a:effectLst>
            <a:outerShdw blurRad="50800" dist="50800" dir="5400000" algn="ctr" rotWithShape="0">
              <a:schemeClr val="bg1"/>
            </a:outerShdw>
          </a:effectLst>
        </p:grpSpPr>
        <p:grpSp>
          <p:nvGrpSpPr>
            <p:cNvPr id="3" name="组合 72">
              <a:extLst>
                <a:ext uri="{FF2B5EF4-FFF2-40B4-BE49-F238E27FC236}">
                  <a16:creationId xmlns:a16="http://schemas.microsoft.com/office/drawing/2014/main" id="{30EAD860-3FB2-4DCD-AADF-EBBE726ADD32}"/>
                </a:ext>
              </a:extLst>
            </p:cNvPr>
            <p:cNvGrpSpPr/>
            <p:nvPr/>
          </p:nvGrpSpPr>
          <p:grpSpPr>
            <a:xfrm>
              <a:off x="1467893" y="2547941"/>
              <a:ext cx="6318817" cy="3473575"/>
              <a:chOff x="557213" y="2119313"/>
              <a:chExt cx="6318817" cy="3473575"/>
            </a:xfrm>
          </p:grpSpPr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80E3D7C0-A344-4AA7-AEE8-D3D8E1DF9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213" y="2119313"/>
                <a:ext cx="6159500" cy="3017837"/>
              </a:xfrm>
              <a:custGeom>
                <a:avLst/>
                <a:gdLst>
                  <a:gd name="T0" fmla="*/ 9161 w 19401"/>
                  <a:gd name="T1" fmla="*/ 7167 h 9506"/>
                  <a:gd name="T2" fmla="*/ 8699 w 19401"/>
                  <a:gd name="T3" fmla="*/ 7731 h 9506"/>
                  <a:gd name="T4" fmla="*/ 7449 w 19401"/>
                  <a:gd name="T5" fmla="*/ 7824 h 9506"/>
                  <a:gd name="T6" fmla="*/ 6812 w 19401"/>
                  <a:gd name="T7" fmla="*/ 7905 h 9506"/>
                  <a:gd name="T8" fmla="*/ 6590 w 19401"/>
                  <a:gd name="T9" fmla="*/ 8639 h 9506"/>
                  <a:gd name="T10" fmla="*/ 6552 w 19401"/>
                  <a:gd name="T11" fmla="*/ 9122 h 9506"/>
                  <a:gd name="T12" fmla="*/ 5922 w 19401"/>
                  <a:gd name="T13" fmla="*/ 9360 h 9506"/>
                  <a:gd name="T14" fmla="*/ 5004 w 19401"/>
                  <a:gd name="T15" fmla="*/ 9470 h 9506"/>
                  <a:gd name="T16" fmla="*/ 4206 w 19401"/>
                  <a:gd name="T17" fmla="*/ 9413 h 9506"/>
                  <a:gd name="T18" fmla="*/ 3521 w 19401"/>
                  <a:gd name="T19" fmla="*/ 9468 h 9506"/>
                  <a:gd name="T20" fmla="*/ 2808 w 19401"/>
                  <a:gd name="T21" fmla="*/ 9264 h 9506"/>
                  <a:gd name="T22" fmla="*/ 2258 w 19401"/>
                  <a:gd name="T23" fmla="*/ 8747 h 9506"/>
                  <a:gd name="T24" fmla="*/ 1748 w 19401"/>
                  <a:gd name="T25" fmla="*/ 8180 h 9506"/>
                  <a:gd name="T26" fmla="*/ 993 w 19401"/>
                  <a:gd name="T27" fmla="*/ 7988 h 9506"/>
                  <a:gd name="T28" fmla="*/ 812 w 19401"/>
                  <a:gd name="T29" fmla="*/ 7542 h 9506"/>
                  <a:gd name="T30" fmla="*/ 347 w 19401"/>
                  <a:gd name="T31" fmla="*/ 6599 h 9506"/>
                  <a:gd name="T32" fmla="*/ 71 w 19401"/>
                  <a:gd name="T33" fmla="*/ 5672 h 9506"/>
                  <a:gd name="T34" fmla="*/ 503 w 19401"/>
                  <a:gd name="T35" fmla="*/ 4706 h 9506"/>
                  <a:gd name="T36" fmla="*/ 852 w 19401"/>
                  <a:gd name="T37" fmla="*/ 4035 h 9506"/>
                  <a:gd name="T38" fmla="*/ 1619 w 19401"/>
                  <a:gd name="T39" fmla="*/ 3545 h 9506"/>
                  <a:gd name="T40" fmla="*/ 2244 w 19401"/>
                  <a:gd name="T41" fmla="*/ 3752 h 9506"/>
                  <a:gd name="T42" fmla="*/ 3069 w 19401"/>
                  <a:gd name="T43" fmla="*/ 3390 h 9506"/>
                  <a:gd name="T44" fmla="*/ 4137 w 19401"/>
                  <a:gd name="T45" fmla="*/ 2817 h 9506"/>
                  <a:gd name="T46" fmla="*/ 4593 w 19401"/>
                  <a:gd name="T47" fmla="*/ 1809 h 9506"/>
                  <a:gd name="T48" fmla="*/ 5516 w 19401"/>
                  <a:gd name="T49" fmla="*/ 1134 h 9506"/>
                  <a:gd name="T50" fmla="*/ 6309 w 19401"/>
                  <a:gd name="T51" fmla="*/ 539 h 9506"/>
                  <a:gd name="T52" fmla="*/ 7316 w 19401"/>
                  <a:gd name="T53" fmla="*/ 735 h 9506"/>
                  <a:gd name="T54" fmla="*/ 8073 w 19401"/>
                  <a:gd name="T55" fmla="*/ 935 h 9506"/>
                  <a:gd name="T56" fmla="*/ 8702 w 19401"/>
                  <a:gd name="T57" fmla="*/ 183 h 9506"/>
                  <a:gd name="T58" fmla="*/ 9569 w 19401"/>
                  <a:gd name="T59" fmla="*/ 776 h 9506"/>
                  <a:gd name="T60" fmla="*/ 10086 w 19401"/>
                  <a:gd name="T61" fmla="*/ 1151 h 9506"/>
                  <a:gd name="T62" fmla="*/ 10076 w 19401"/>
                  <a:gd name="T63" fmla="*/ 2072 h 9506"/>
                  <a:gd name="T64" fmla="*/ 10821 w 19401"/>
                  <a:gd name="T65" fmla="*/ 1988 h 9506"/>
                  <a:gd name="T66" fmla="*/ 11238 w 19401"/>
                  <a:gd name="T67" fmla="*/ 1473 h 9506"/>
                  <a:gd name="T68" fmla="*/ 12095 w 19401"/>
                  <a:gd name="T69" fmla="*/ 1086 h 9506"/>
                  <a:gd name="T70" fmla="*/ 12972 w 19401"/>
                  <a:gd name="T71" fmla="*/ 990 h 9506"/>
                  <a:gd name="T72" fmla="*/ 13653 w 19401"/>
                  <a:gd name="T73" fmla="*/ 1302 h 9506"/>
                  <a:gd name="T74" fmla="*/ 14238 w 19401"/>
                  <a:gd name="T75" fmla="*/ 1218 h 9506"/>
                  <a:gd name="T76" fmla="*/ 14874 w 19401"/>
                  <a:gd name="T77" fmla="*/ 944 h 9506"/>
                  <a:gd name="T78" fmla="*/ 15632 w 19401"/>
                  <a:gd name="T79" fmla="*/ 906 h 9506"/>
                  <a:gd name="T80" fmla="*/ 16355 w 19401"/>
                  <a:gd name="T81" fmla="*/ 872 h 9506"/>
                  <a:gd name="T82" fmla="*/ 16938 w 19401"/>
                  <a:gd name="T83" fmla="*/ 1004 h 9506"/>
                  <a:gd name="T84" fmla="*/ 17603 w 19401"/>
                  <a:gd name="T85" fmla="*/ 1556 h 9506"/>
                  <a:gd name="T86" fmla="*/ 18240 w 19401"/>
                  <a:gd name="T87" fmla="*/ 2012 h 9506"/>
                  <a:gd name="T88" fmla="*/ 18858 w 19401"/>
                  <a:gd name="T89" fmla="*/ 2406 h 9506"/>
                  <a:gd name="T90" fmla="*/ 19221 w 19401"/>
                  <a:gd name="T91" fmla="*/ 2946 h 9506"/>
                  <a:gd name="T92" fmla="*/ 18861 w 19401"/>
                  <a:gd name="T93" fmla="*/ 3933 h 9506"/>
                  <a:gd name="T94" fmla="*/ 18356 w 19401"/>
                  <a:gd name="T95" fmla="*/ 4869 h 9506"/>
                  <a:gd name="T96" fmla="*/ 18116 w 19401"/>
                  <a:gd name="T97" fmla="*/ 5955 h 9506"/>
                  <a:gd name="T98" fmla="*/ 17259 w 19401"/>
                  <a:gd name="T99" fmla="*/ 6234 h 9506"/>
                  <a:gd name="T100" fmla="*/ 16460 w 19401"/>
                  <a:gd name="T101" fmla="*/ 6054 h 9506"/>
                  <a:gd name="T102" fmla="*/ 15969 w 19401"/>
                  <a:gd name="T103" fmla="*/ 5433 h 9506"/>
                  <a:gd name="T104" fmla="*/ 15117 w 19401"/>
                  <a:gd name="T105" fmla="*/ 5475 h 9506"/>
                  <a:gd name="T106" fmla="*/ 14243 w 19401"/>
                  <a:gd name="T107" fmla="*/ 5442 h 9506"/>
                  <a:gd name="T108" fmla="*/ 13247 w 19401"/>
                  <a:gd name="T109" fmla="*/ 5238 h 9506"/>
                  <a:gd name="T110" fmla="*/ 12453 w 19401"/>
                  <a:gd name="T111" fmla="*/ 5406 h 9506"/>
                  <a:gd name="T112" fmla="*/ 12161 w 19401"/>
                  <a:gd name="T113" fmla="*/ 6233 h 9506"/>
                  <a:gd name="T114" fmla="*/ 11481 w 19401"/>
                  <a:gd name="T115" fmla="*/ 6827 h 9506"/>
                  <a:gd name="T116" fmla="*/ 10962 w 19401"/>
                  <a:gd name="T117" fmla="*/ 7365 h 9506"/>
                  <a:gd name="T118" fmla="*/ 10383 w 19401"/>
                  <a:gd name="T119" fmla="*/ 7349 h 9506"/>
                  <a:gd name="T120" fmla="*/ 9809 w 19401"/>
                  <a:gd name="T121" fmla="*/ 7127 h 9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401" h="9506">
                    <a:moveTo>
                      <a:pt x="9809" y="7127"/>
                    </a:moveTo>
                    <a:lnTo>
                      <a:pt x="9738" y="7080"/>
                    </a:lnTo>
                    <a:lnTo>
                      <a:pt x="9717" y="6980"/>
                    </a:lnTo>
                    <a:lnTo>
                      <a:pt x="9503" y="6954"/>
                    </a:lnTo>
                    <a:lnTo>
                      <a:pt x="9369" y="7080"/>
                    </a:lnTo>
                    <a:lnTo>
                      <a:pt x="9225" y="7044"/>
                    </a:lnTo>
                    <a:lnTo>
                      <a:pt x="9161" y="7167"/>
                    </a:lnTo>
                    <a:lnTo>
                      <a:pt x="9119" y="7316"/>
                    </a:lnTo>
                    <a:lnTo>
                      <a:pt x="9068" y="7472"/>
                    </a:lnTo>
                    <a:lnTo>
                      <a:pt x="9050" y="7616"/>
                    </a:lnTo>
                    <a:lnTo>
                      <a:pt x="8979" y="7746"/>
                    </a:lnTo>
                    <a:lnTo>
                      <a:pt x="8897" y="7668"/>
                    </a:lnTo>
                    <a:lnTo>
                      <a:pt x="8816" y="7730"/>
                    </a:lnTo>
                    <a:lnTo>
                      <a:pt x="8699" y="7731"/>
                    </a:lnTo>
                    <a:lnTo>
                      <a:pt x="8435" y="7758"/>
                    </a:lnTo>
                    <a:lnTo>
                      <a:pt x="8273" y="7787"/>
                    </a:lnTo>
                    <a:lnTo>
                      <a:pt x="8165" y="7886"/>
                    </a:lnTo>
                    <a:lnTo>
                      <a:pt x="8007" y="7875"/>
                    </a:lnTo>
                    <a:lnTo>
                      <a:pt x="7680" y="7815"/>
                    </a:lnTo>
                    <a:lnTo>
                      <a:pt x="7578" y="7886"/>
                    </a:lnTo>
                    <a:lnTo>
                      <a:pt x="7449" y="7824"/>
                    </a:lnTo>
                    <a:lnTo>
                      <a:pt x="7334" y="7857"/>
                    </a:lnTo>
                    <a:lnTo>
                      <a:pt x="7241" y="7850"/>
                    </a:lnTo>
                    <a:lnTo>
                      <a:pt x="7164" y="7767"/>
                    </a:lnTo>
                    <a:lnTo>
                      <a:pt x="7076" y="7778"/>
                    </a:lnTo>
                    <a:lnTo>
                      <a:pt x="7010" y="7844"/>
                    </a:lnTo>
                    <a:lnTo>
                      <a:pt x="6941" y="7898"/>
                    </a:lnTo>
                    <a:lnTo>
                      <a:pt x="6812" y="7905"/>
                    </a:lnTo>
                    <a:lnTo>
                      <a:pt x="6737" y="7953"/>
                    </a:lnTo>
                    <a:lnTo>
                      <a:pt x="6749" y="8084"/>
                    </a:lnTo>
                    <a:lnTo>
                      <a:pt x="6747" y="8210"/>
                    </a:lnTo>
                    <a:lnTo>
                      <a:pt x="6609" y="8234"/>
                    </a:lnTo>
                    <a:lnTo>
                      <a:pt x="6612" y="8333"/>
                    </a:lnTo>
                    <a:lnTo>
                      <a:pt x="6606" y="8441"/>
                    </a:lnTo>
                    <a:lnTo>
                      <a:pt x="6590" y="8639"/>
                    </a:lnTo>
                    <a:lnTo>
                      <a:pt x="6591" y="8771"/>
                    </a:lnTo>
                    <a:lnTo>
                      <a:pt x="6648" y="8861"/>
                    </a:lnTo>
                    <a:lnTo>
                      <a:pt x="6720" y="9003"/>
                    </a:lnTo>
                    <a:lnTo>
                      <a:pt x="6831" y="9030"/>
                    </a:lnTo>
                    <a:lnTo>
                      <a:pt x="6855" y="9119"/>
                    </a:lnTo>
                    <a:lnTo>
                      <a:pt x="6663" y="9104"/>
                    </a:lnTo>
                    <a:lnTo>
                      <a:pt x="6552" y="9122"/>
                    </a:lnTo>
                    <a:lnTo>
                      <a:pt x="6419" y="9150"/>
                    </a:lnTo>
                    <a:lnTo>
                      <a:pt x="6420" y="9261"/>
                    </a:lnTo>
                    <a:lnTo>
                      <a:pt x="6306" y="9342"/>
                    </a:lnTo>
                    <a:lnTo>
                      <a:pt x="6254" y="9398"/>
                    </a:lnTo>
                    <a:lnTo>
                      <a:pt x="6102" y="9441"/>
                    </a:lnTo>
                    <a:lnTo>
                      <a:pt x="6033" y="9386"/>
                    </a:lnTo>
                    <a:lnTo>
                      <a:pt x="5922" y="9360"/>
                    </a:lnTo>
                    <a:lnTo>
                      <a:pt x="5795" y="9369"/>
                    </a:lnTo>
                    <a:lnTo>
                      <a:pt x="5684" y="9398"/>
                    </a:lnTo>
                    <a:lnTo>
                      <a:pt x="5598" y="9441"/>
                    </a:lnTo>
                    <a:lnTo>
                      <a:pt x="5486" y="9368"/>
                    </a:lnTo>
                    <a:lnTo>
                      <a:pt x="5367" y="9369"/>
                    </a:lnTo>
                    <a:lnTo>
                      <a:pt x="5253" y="9434"/>
                    </a:lnTo>
                    <a:lnTo>
                      <a:pt x="5004" y="9470"/>
                    </a:lnTo>
                    <a:lnTo>
                      <a:pt x="4868" y="9495"/>
                    </a:lnTo>
                    <a:lnTo>
                      <a:pt x="4757" y="9506"/>
                    </a:lnTo>
                    <a:lnTo>
                      <a:pt x="4647" y="9459"/>
                    </a:lnTo>
                    <a:lnTo>
                      <a:pt x="4545" y="9479"/>
                    </a:lnTo>
                    <a:lnTo>
                      <a:pt x="4416" y="9470"/>
                    </a:lnTo>
                    <a:lnTo>
                      <a:pt x="4319" y="9405"/>
                    </a:lnTo>
                    <a:lnTo>
                      <a:pt x="4206" y="9413"/>
                    </a:lnTo>
                    <a:lnTo>
                      <a:pt x="4116" y="9378"/>
                    </a:lnTo>
                    <a:lnTo>
                      <a:pt x="3995" y="9368"/>
                    </a:lnTo>
                    <a:lnTo>
                      <a:pt x="3903" y="9413"/>
                    </a:lnTo>
                    <a:lnTo>
                      <a:pt x="3828" y="9402"/>
                    </a:lnTo>
                    <a:lnTo>
                      <a:pt x="3720" y="9360"/>
                    </a:lnTo>
                    <a:lnTo>
                      <a:pt x="3599" y="9414"/>
                    </a:lnTo>
                    <a:lnTo>
                      <a:pt x="3521" y="9468"/>
                    </a:lnTo>
                    <a:lnTo>
                      <a:pt x="3437" y="9423"/>
                    </a:lnTo>
                    <a:lnTo>
                      <a:pt x="3302" y="9432"/>
                    </a:lnTo>
                    <a:lnTo>
                      <a:pt x="3170" y="9441"/>
                    </a:lnTo>
                    <a:lnTo>
                      <a:pt x="3023" y="9392"/>
                    </a:lnTo>
                    <a:lnTo>
                      <a:pt x="2918" y="9368"/>
                    </a:lnTo>
                    <a:lnTo>
                      <a:pt x="2889" y="9249"/>
                    </a:lnTo>
                    <a:lnTo>
                      <a:pt x="2808" y="9264"/>
                    </a:lnTo>
                    <a:lnTo>
                      <a:pt x="2736" y="9179"/>
                    </a:lnTo>
                    <a:lnTo>
                      <a:pt x="2643" y="9093"/>
                    </a:lnTo>
                    <a:lnTo>
                      <a:pt x="2510" y="9020"/>
                    </a:lnTo>
                    <a:lnTo>
                      <a:pt x="2385" y="9048"/>
                    </a:lnTo>
                    <a:lnTo>
                      <a:pt x="2367" y="8937"/>
                    </a:lnTo>
                    <a:lnTo>
                      <a:pt x="2288" y="8825"/>
                    </a:lnTo>
                    <a:lnTo>
                      <a:pt x="2258" y="8747"/>
                    </a:lnTo>
                    <a:lnTo>
                      <a:pt x="2196" y="8663"/>
                    </a:lnTo>
                    <a:lnTo>
                      <a:pt x="2105" y="8666"/>
                    </a:lnTo>
                    <a:lnTo>
                      <a:pt x="2081" y="8606"/>
                    </a:lnTo>
                    <a:lnTo>
                      <a:pt x="1994" y="8490"/>
                    </a:lnTo>
                    <a:lnTo>
                      <a:pt x="1976" y="8381"/>
                    </a:lnTo>
                    <a:lnTo>
                      <a:pt x="1829" y="8325"/>
                    </a:lnTo>
                    <a:lnTo>
                      <a:pt x="1748" y="8180"/>
                    </a:lnTo>
                    <a:lnTo>
                      <a:pt x="1613" y="8109"/>
                    </a:lnTo>
                    <a:lnTo>
                      <a:pt x="1467" y="8066"/>
                    </a:lnTo>
                    <a:lnTo>
                      <a:pt x="1379" y="8031"/>
                    </a:lnTo>
                    <a:lnTo>
                      <a:pt x="1317" y="7925"/>
                    </a:lnTo>
                    <a:lnTo>
                      <a:pt x="1205" y="7929"/>
                    </a:lnTo>
                    <a:lnTo>
                      <a:pt x="1083" y="7946"/>
                    </a:lnTo>
                    <a:lnTo>
                      <a:pt x="993" y="7988"/>
                    </a:lnTo>
                    <a:lnTo>
                      <a:pt x="963" y="7914"/>
                    </a:lnTo>
                    <a:lnTo>
                      <a:pt x="861" y="7851"/>
                    </a:lnTo>
                    <a:lnTo>
                      <a:pt x="740" y="7887"/>
                    </a:lnTo>
                    <a:lnTo>
                      <a:pt x="764" y="7790"/>
                    </a:lnTo>
                    <a:lnTo>
                      <a:pt x="780" y="7698"/>
                    </a:lnTo>
                    <a:lnTo>
                      <a:pt x="732" y="7613"/>
                    </a:lnTo>
                    <a:lnTo>
                      <a:pt x="812" y="7542"/>
                    </a:lnTo>
                    <a:lnTo>
                      <a:pt x="767" y="7494"/>
                    </a:lnTo>
                    <a:lnTo>
                      <a:pt x="714" y="7380"/>
                    </a:lnTo>
                    <a:lnTo>
                      <a:pt x="636" y="7233"/>
                    </a:lnTo>
                    <a:lnTo>
                      <a:pt x="525" y="7160"/>
                    </a:lnTo>
                    <a:lnTo>
                      <a:pt x="449" y="6983"/>
                    </a:lnTo>
                    <a:lnTo>
                      <a:pt x="369" y="6777"/>
                    </a:lnTo>
                    <a:lnTo>
                      <a:pt x="347" y="6599"/>
                    </a:lnTo>
                    <a:lnTo>
                      <a:pt x="236" y="6534"/>
                    </a:lnTo>
                    <a:lnTo>
                      <a:pt x="176" y="6402"/>
                    </a:lnTo>
                    <a:lnTo>
                      <a:pt x="225" y="6282"/>
                    </a:lnTo>
                    <a:lnTo>
                      <a:pt x="0" y="6114"/>
                    </a:lnTo>
                    <a:lnTo>
                      <a:pt x="66" y="5988"/>
                    </a:lnTo>
                    <a:lnTo>
                      <a:pt x="93" y="5844"/>
                    </a:lnTo>
                    <a:lnTo>
                      <a:pt x="71" y="5672"/>
                    </a:lnTo>
                    <a:lnTo>
                      <a:pt x="194" y="5520"/>
                    </a:lnTo>
                    <a:lnTo>
                      <a:pt x="306" y="5361"/>
                    </a:lnTo>
                    <a:lnTo>
                      <a:pt x="446" y="5187"/>
                    </a:lnTo>
                    <a:lnTo>
                      <a:pt x="359" y="5103"/>
                    </a:lnTo>
                    <a:lnTo>
                      <a:pt x="365" y="4967"/>
                    </a:lnTo>
                    <a:lnTo>
                      <a:pt x="393" y="4821"/>
                    </a:lnTo>
                    <a:lnTo>
                      <a:pt x="503" y="4706"/>
                    </a:lnTo>
                    <a:lnTo>
                      <a:pt x="504" y="4584"/>
                    </a:lnTo>
                    <a:lnTo>
                      <a:pt x="549" y="4496"/>
                    </a:lnTo>
                    <a:lnTo>
                      <a:pt x="614" y="4449"/>
                    </a:lnTo>
                    <a:lnTo>
                      <a:pt x="621" y="4368"/>
                    </a:lnTo>
                    <a:lnTo>
                      <a:pt x="669" y="4254"/>
                    </a:lnTo>
                    <a:lnTo>
                      <a:pt x="756" y="4130"/>
                    </a:lnTo>
                    <a:lnTo>
                      <a:pt x="852" y="4035"/>
                    </a:lnTo>
                    <a:lnTo>
                      <a:pt x="957" y="3923"/>
                    </a:lnTo>
                    <a:lnTo>
                      <a:pt x="1016" y="3791"/>
                    </a:lnTo>
                    <a:lnTo>
                      <a:pt x="1140" y="3714"/>
                    </a:lnTo>
                    <a:lnTo>
                      <a:pt x="1325" y="3581"/>
                    </a:lnTo>
                    <a:lnTo>
                      <a:pt x="1452" y="3551"/>
                    </a:lnTo>
                    <a:lnTo>
                      <a:pt x="1536" y="3515"/>
                    </a:lnTo>
                    <a:lnTo>
                      <a:pt x="1619" y="3545"/>
                    </a:lnTo>
                    <a:lnTo>
                      <a:pt x="1700" y="3534"/>
                    </a:lnTo>
                    <a:lnTo>
                      <a:pt x="1770" y="3570"/>
                    </a:lnTo>
                    <a:lnTo>
                      <a:pt x="1835" y="3710"/>
                    </a:lnTo>
                    <a:lnTo>
                      <a:pt x="1965" y="3641"/>
                    </a:lnTo>
                    <a:lnTo>
                      <a:pt x="2058" y="3620"/>
                    </a:lnTo>
                    <a:lnTo>
                      <a:pt x="2133" y="3705"/>
                    </a:lnTo>
                    <a:lnTo>
                      <a:pt x="2244" y="3752"/>
                    </a:lnTo>
                    <a:lnTo>
                      <a:pt x="2345" y="3828"/>
                    </a:lnTo>
                    <a:lnTo>
                      <a:pt x="2436" y="3869"/>
                    </a:lnTo>
                    <a:lnTo>
                      <a:pt x="2592" y="3824"/>
                    </a:lnTo>
                    <a:lnTo>
                      <a:pt x="2864" y="3726"/>
                    </a:lnTo>
                    <a:lnTo>
                      <a:pt x="2985" y="3656"/>
                    </a:lnTo>
                    <a:lnTo>
                      <a:pt x="3021" y="3530"/>
                    </a:lnTo>
                    <a:lnTo>
                      <a:pt x="3069" y="3390"/>
                    </a:lnTo>
                    <a:lnTo>
                      <a:pt x="3164" y="3341"/>
                    </a:lnTo>
                    <a:lnTo>
                      <a:pt x="3326" y="3318"/>
                    </a:lnTo>
                    <a:lnTo>
                      <a:pt x="3456" y="3317"/>
                    </a:lnTo>
                    <a:lnTo>
                      <a:pt x="3587" y="3207"/>
                    </a:lnTo>
                    <a:lnTo>
                      <a:pt x="3704" y="3045"/>
                    </a:lnTo>
                    <a:lnTo>
                      <a:pt x="3863" y="2898"/>
                    </a:lnTo>
                    <a:lnTo>
                      <a:pt x="4137" y="2817"/>
                    </a:lnTo>
                    <a:lnTo>
                      <a:pt x="4242" y="2718"/>
                    </a:lnTo>
                    <a:lnTo>
                      <a:pt x="4364" y="2588"/>
                    </a:lnTo>
                    <a:lnTo>
                      <a:pt x="4383" y="2460"/>
                    </a:lnTo>
                    <a:lnTo>
                      <a:pt x="4436" y="2228"/>
                    </a:lnTo>
                    <a:lnTo>
                      <a:pt x="4554" y="2109"/>
                    </a:lnTo>
                    <a:lnTo>
                      <a:pt x="4581" y="1955"/>
                    </a:lnTo>
                    <a:lnTo>
                      <a:pt x="4593" y="1809"/>
                    </a:lnTo>
                    <a:lnTo>
                      <a:pt x="4629" y="1689"/>
                    </a:lnTo>
                    <a:lnTo>
                      <a:pt x="4734" y="1541"/>
                    </a:lnTo>
                    <a:lnTo>
                      <a:pt x="4931" y="1467"/>
                    </a:lnTo>
                    <a:lnTo>
                      <a:pt x="5153" y="1424"/>
                    </a:lnTo>
                    <a:lnTo>
                      <a:pt x="5363" y="1334"/>
                    </a:lnTo>
                    <a:lnTo>
                      <a:pt x="5516" y="1280"/>
                    </a:lnTo>
                    <a:lnTo>
                      <a:pt x="5516" y="1134"/>
                    </a:lnTo>
                    <a:lnTo>
                      <a:pt x="5534" y="1029"/>
                    </a:lnTo>
                    <a:lnTo>
                      <a:pt x="5693" y="864"/>
                    </a:lnTo>
                    <a:lnTo>
                      <a:pt x="5859" y="738"/>
                    </a:lnTo>
                    <a:lnTo>
                      <a:pt x="5915" y="609"/>
                    </a:lnTo>
                    <a:lnTo>
                      <a:pt x="6020" y="539"/>
                    </a:lnTo>
                    <a:lnTo>
                      <a:pt x="6126" y="488"/>
                    </a:lnTo>
                    <a:lnTo>
                      <a:pt x="6309" y="539"/>
                    </a:lnTo>
                    <a:lnTo>
                      <a:pt x="6542" y="504"/>
                    </a:lnTo>
                    <a:lnTo>
                      <a:pt x="6684" y="434"/>
                    </a:lnTo>
                    <a:lnTo>
                      <a:pt x="6903" y="416"/>
                    </a:lnTo>
                    <a:lnTo>
                      <a:pt x="7100" y="395"/>
                    </a:lnTo>
                    <a:lnTo>
                      <a:pt x="7281" y="434"/>
                    </a:lnTo>
                    <a:lnTo>
                      <a:pt x="7335" y="558"/>
                    </a:lnTo>
                    <a:lnTo>
                      <a:pt x="7316" y="735"/>
                    </a:lnTo>
                    <a:lnTo>
                      <a:pt x="7370" y="846"/>
                    </a:lnTo>
                    <a:lnTo>
                      <a:pt x="7337" y="974"/>
                    </a:lnTo>
                    <a:lnTo>
                      <a:pt x="7463" y="1061"/>
                    </a:lnTo>
                    <a:lnTo>
                      <a:pt x="7583" y="977"/>
                    </a:lnTo>
                    <a:lnTo>
                      <a:pt x="7710" y="917"/>
                    </a:lnTo>
                    <a:lnTo>
                      <a:pt x="7860" y="992"/>
                    </a:lnTo>
                    <a:lnTo>
                      <a:pt x="8073" y="935"/>
                    </a:lnTo>
                    <a:lnTo>
                      <a:pt x="8076" y="830"/>
                    </a:lnTo>
                    <a:lnTo>
                      <a:pt x="8180" y="741"/>
                    </a:lnTo>
                    <a:lnTo>
                      <a:pt x="8199" y="614"/>
                    </a:lnTo>
                    <a:lnTo>
                      <a:pt x="8252" y="468"/>
                    </a:lnTo>
                    <a:lnTo>
                      <a:pt x="8363" y="341"/>
                    </a:lnTo>
                    <a:lnTo>
                      <a:pt x="8594" y="306"/>
                    </a:lnTo>
                    <a:lnTo>
                      <a:pt x="8702" y="183"/>
                    </a:lnTo>
                    <a:lnTo>
                      <a:pt x="8844" y="38"/>
                    </a:lnTo>
                    <a:lnTo>
                      <a:pt x="9008" y="0"/>
                    </a:lnTo>
                    <a:lnTo>
                      <a:pt x="9174" y="128"/>
                    </a:lnTo>
                    <a:lnTo>
                      <a:pt x="9246" y="411"/>
                    </a:lnTo>
                    <a:lnTo>
                      <a:pt x="9299" y="582"/>
                    </a:lnTo>
                    <a:lnTo>
                      <a:pt x="9425" y="755"/>
                    </a:lnTo>
                    <a:lnTo>
                      <a:pt x="9569" y="776"/>
                    </a:lnTo>
                    <a:lnTo>
                      <a:pt x="9569" y="992"/>
                    </a:lnTo>
                    <a:lnTo>
                      <a:pt x="9732" y="1046"/>
                    </a:lnTo>
                    <a:lnTo>
                      <a:pt x="9845" y="1104"/>
                    </a:lnTo>
                    <a:lnTo>
                      <a:pt x="9941" y="993"/>
                    </a:lnTo>
                    <a:lnTo>
                      <a:pt x="10041" y="966"/>
                    </a:lnTo>
                    <a:lnTo>
                      <a:pt x="10100" y="1046"/>
                    </a:lnTo>
                    <a:lnTo>
                      <a:pt x="10086" y="1151"/>
                    </a:lnTo>
                    <a:lnTo>
                      <a:pt x="10113" y="1296"/>
                    </a:lnTo>
                    <a:lnTo>
                      <a:pt x="10094" y="1574"/>
                    </a:lnTo>
                    <a:lnTo>
                      <a:pt x="10184" y="1670"/>
                    </a:lnTo>
                    <a:lnTo>
                      <a:pt x="10103" y="1718"/>
                    </a:lnTo>
                    <a:lnTo>
                      <a:pt x="10020" y="1841"/>
                    </a:lnTo>
                    <a:lnTo>
                      <a:pt x="9975" y="2016"/>
                    </a:lnTo>
                    <a:lnTo>
                      <a:pt x="10076" y="2072"/>
                    </a:lnTo>
                    <a:lnTo>
                      <a:pt x="10149" y="2063"/>
                    </a:lnTo>
                    <a:lnTo>
                      <a:pt x="10254" y="2090"/>
                    </a:lnTo>
                    <a:lnTo>
                      <a:pt x="10371" y="2088"/>
                    </a:lnTo>
                    <a:lnTo>
                      <a:pt x="10416" y="2000"/>
                    </a:lnTo>
                    <a:lnTo>
                      <a:pt x="10472" y="1878"/>
                    </a:lnTo>
                    <a:lnTo>
                      <a:pt x="10700" y="1890"/>
                    </a:lnTo>
                    <a:lnTo>
                      <a:pt x="10821" y="1988"/>
                    </a:lnTo>
                    <a:lnTo>
                      <a:pt x="10872" y="2070"/>
                    </a:lnTo>
                    <a:lnTo>
                      <a:pt x="11099" y="2180"/>
                    </a:lnTo>
                    <a:lnTo>
                      <a:pt x="11085" y="2036"/>
                    </a:lnTo>
                    <a:lnTo>
                      <a:pt x="11133" y="1926"/>
                    </a:lnTo>
                    <a:lnTo>
                      <a:pt x="11142" y="1812"/>
                    </a:lnTo>
                    <a:lnTo>
                      <a:pt x="11172" y="1688"/>
                    </a:lnTo>
                    <a:lnTo>
                      <a:pt x="11238" y="1473"/>
                    </a:lnTo>
                    <a:lnTo>
                      <a:pt x="11339" y="1505"/>
                    </a:lnTo>
                    <a:lnTo>
                      <a:pt x="11493" y="1302"/>
                    </a:lnTo>
                    <a:lnTo>
                      <a:pt x="11651" y="1265"/>
                    </a:lnTo>
                    <a:lnTo>
                      <a:pt x="11829" y="1293"/>
                    </a:lnTo>
                    <a:lnTo>
                      <a:pt x="11855" y="1169"/>
                    </a:lnTo>
                    <a:lnTo>
                      <a:pt x="11855" y="1014"/>
                    </a:lnTo>
                    <a:lnTo>
                      <a:pt x="12095" y="1086"/>
                    </a:lnTo>
                    <a:lnTo>
                      <a:pt x="12177" y="1016"/>
                    </a:lnTo>
                    <a:lnTo>
                      <a:pt x="12305" y="941"/>
                    </a:lnTo>
                    <a:lnTo>
                      <a:pt x="12503" y="1025"/>
                    </a:lnTo>
                    <a:lnTo>
                      <a:pt x="12693" y="1134"/>
                    </a:lnTo>
                    <a:lnTo>
                      <a:pt x="12803" y="1098"/>
                    </a:lnTo>
                    <a:lnTo>
                      <a:pt x="12837" y="932"/>
                    </a:lnTo>
                    <a:lnTo>
                      <a:pt x="12972" y="990"/>
                    </a:lnTo>
                    <a:lnTo>
                      <a:pt x="13197" y="882"/>
                    </a:lnTo>
                    <a:lnTo>
                      <a:pt x="13259" y="1017"/>
                    </a:lnTo>
                    <a:lnTo>
                      <a:pt x="13316" y="1184"/>
                    </a:lnTo>
                    <a:lnTo>
                      <a:pt x="13425" y="1205"/>
                    </a:lnTo>
                    <a:lnTo>
                      <a:pt x="13463" y="1328"/>
                    </a:lnTo>
                    <a:lnTo>
                      <a:pt x="13571" y="1374"/>
                    </a:lnTo>
                    <a:lnTo>
                      <a:pt x="13653" y="1302"/>
                    </a:lnTo>
                    <a:lnTo>
                      <a:pt x="13797" y="1290"/>
                    </a:lnTo>
                    <a:lnTo>
                      <a:pt x="13836" y="1446"/>
                    </a:lnTo>
                    <a:lnTo>
                      <a:pt x="13901" y="1529"/>
                    </a:lnTo>
                    <a:lnTo>
                      <a:pt x="14123" y="1467"/>
                    </a:lnTo>
                    <a:lnTo>
                      <a:pt x="14120" y="1364"/>
                    </a:lnTo>
                    <a:lnTo>
                      <a:pt x="14175" y="1284"/>
                    </a:lnTo>
                    <a:lnTo>
                      <a:pt x="14238" y="1218"/>
                    </a:lnTo>
                    <a:lnTo>
                      <a:pt x="14457" y="1160"/>
                    </a:lnTo>
                    <a:lnTo>
                      <a:pt x="14276" y="906"/>
                    </a:lnTo>
                    <a:lnTo>
                      <a:pt x="14426" y="872"/>
                    </a:lnTo>
                    <a:lnTo>
                      <a:pt x="14553" y="812"/>
                    </a:lnTo>
                    <a:lnTo>
                      <a:pt x="14664" y="932"/>
                    </a:lnTo>
                    <a:lnTo>
                      <a:pt x="14804" y="1002"/>
                    </a:lnTo>
                    <a:lnTo>
                      <a:pt x="14874" y="944"/>
                    </a:lnTo>
                    <a:lnTo>
                      <a:pt x="14865" y="836"/>
                    </a:lnTo>
                    <a:lnTo>
                      <a:pt x="14936" y="788"/>
                    </a:lnTo>
                    <a:lnTo>
                      <a:pt x="15032" y="678"/>
                    </a:lnTo>
                    <a:lnTo>
                      <a:pt x="15194" y="753"/>
                    </a:lnTo>
                    <a:lnTo>
                      <a:pt x="15330" y="786"/>
                    </a:lnTo>
                    <a:lnTo>
                      <a:pt x="15474" y="833"/>
                    </a:lnTo>
                    <a:lnTo>
                      <a:pt x="15632" y="906"/>
                    </a:lnTo>
                    <a:lnTo>
                      <a:pt x="15788" y="825"/>
                    </a:lnTo>
                    <a:lnTo>
                      <a:pt x="15885" y="867"/>
                    </a:lnTo>
                    <a:lnTo>
                      <a:pt x="15920" y="801"/>
                    </a:lnTo>
                    <a:lnTo>
                      <a:pt x="15990" y="738"/>
                    </a:lnTo>
                    <a:lnTo>
                      <a:pt x="16064" y="797"/>
                    </a:lnTo>
                    <a:lnTo>
                      <a:pt x="16232" y="738"/>
                    </a:lnTo>
                    <a:lnTo>
                      <a:pt x="16355" y="872"/>
                    </a:lnTo>
                    <a:lnTo>
                      <a:pt x="16509" y="870"/>
                    </a:lnTo>
                    <a:lnTo>
                      <a:pt x="16545" y="993"/>
                    </a:lnTo>
                    <a:lnTo>
                      <a:pt x="16676" y="1041"/>
                    </a:lnTo>
                    <a:lnTo>
                      <a:pt x="16677" y="1170"/>
                    </a:lnTo>
                    <a:lnTo>
                      <a:pt x="16763" y="1169"/>
                    </a:lnTo>
                    <a:lnTo>
                      <a:pt x="16788" y="1076"/>
                    </a:lnTo>
                    <a:lnTo>
                      <a:pt x="16938" y="1004"/>
                    </a:lnTo>
                    <a:lnTo>
                      <a:pt x="17001" y="1073"/>
                    </a:lnTo>
                    <a:lnTo>
                      <a:pt x="17106" y="1122"/>
                    </a:lnTo>
                    <a:lnTo>
                      <a:pt x="17147" y="1196"/>
                    </a:lnTo>
                    <a:lnTo>
                      <a:pt x="17301" y="1167"/>
                    </a:lnTo>
                    <a:lnTo>
                      <a:pt x="17384" y="1253"/>
                    </a:lnTo>
                    <a:lnTo>
                      <a:pt x="17444" y="1398"/>
                    </a:lnTo>
                    <a:lnTo>
                      <a:pt x="17603" y="1556"/>
                    </a:lnTo>
                    <a:lnTo>
                      <a:pt x="17637" y="1680"/>
                    </a:lnTo>
                    <a:lnTo>
                      <a:pt x="17649" y="1865"/>
                    </a:lnTo>
                    <a:lnTo>
                      <a:pt x="17813" y="1925"/>
                    </a:lnTo>
                    <a:lnTo>
                      <a:pt x="17985" y="1925"/>
                    </a:lnTo>
                    <a:lnTo>
                      <a:pt x="18032" y="2022"/>
                    </a:lnTo>
                    <a:lnTo>
                      <a:pt x="18141" y="2067"/>
                    </a:lnTo>
                    <a:lnTo>
                      <a:pt x="18240" y="2012"/>
                    </a:lnTo>
                    <a:lnTo>
                      <a:pt x="18285" y="2060"/>
                    </a:lnTo>
                    <a:lnTo>
                      <a:pt x="18287" y="2175"/>
                    </a:lnTo>
                    <a:lnTo>
                      <a:pt x="18416" y="2177"/>
                    </a:lnTo>
                    <a:lnTo>
                      <a:pt x="18545" y="2237"/>
                    </a:lnTo>
                    <a:lnTo>
                      <a:pt x="18644" y="2180"/>
                    </a:lnTo>
                    <a:lnTo>
                      <a:pt x="18789" y="2214"/>
                    </a:lnTo>
                    <a:lnTo>
                      <a:pt x="18858" y="2406"/>
                    </a:lnTo>
                    <a:lnTo>
                      <a:pt x="19052" y="2406"/>
                    </a:lnTo>
                    <a:lnTo>
                      <a:pt x="19160" y="2466"/>
                    </a:lnTo>
                    <a:lnTo>
                      <a:pt x="19293" y="2417"/>
                    </a:lnTo>
                    <a:lnTo>
                      <a:pt x="19377" y="2520"/>
                    </a:lnTo>
                    <a:lnTo>
                      <a:pt x="19401" y="2730"/>
                    </a:lnTo>
                    <a:lnTo>
                      <a:pt x="19350" y="2922"/>
                    </a:lnTo>
                    <a:lnTo>
                      <a:pt x="19221" y="2946"/>
                    </a:lnTo>
                    <a:lnTo>
                      <a:pt x="19091" y="3134"/>
                    </a:lnTo>
                    <a:lnTo>
                      <a:pt x="19017" y="3260"/>
                    </a:lnTo>
                    <a:lnTo>
                      <a:pt x="19017" y="3401"/>
                    </a:lnTo>
                    <a:lnTo>
                      <a:pt x="18984" y="3533"/>
                    </a:lnTo>
                    <a:lnTo>
                      <a:pt x="18891" y="3582"/>
                    </a:lnTo>
                    <a:lnTo>
                      <a:pt x="18825" y="3773"/>
                    </a:lnTo>
                    <a:lnTo>
                      <a:pt x="18861" y="3933"/>
                    </a:lnTo>
                    <a:lnTo>
                      <a:pt x="18822" y="4059"/>
                    </a:lnTo>
                    <a:lnTo>
                      <a:pt x="18741" y="4193"/>
                    </a:lnTo>
                    <a:lnTo>
                      <a:pt x="18813" y="4278"/>
                    </a:lnTo>
                    <a:lnTo>
                      <a:pt x="18800" y="4398"/>
                    </a:lnTo>
                    <a:lnTo>
                      <a:pt x="18717" y="4530"/>
                    </a:lnTo>
                    <a:lnTo>
                      <a:pt x="18462" y="4713"/>
                    </a:lnTo>
                    <a:lnTo>
                      <a:pt x="18356" y="4869"/>
                    </a:lnTo>
                    <a:lnTo>
                      <a:pt x="18246" y="4962"/>
                    </a:lnTo>
                    <a:lnTo>
                      <a:pt x="18164" y="5120"/>
                    </a:lnTo>
                    <a:lnTo>
                      <a:pt x="18128" y="5285"/>
                    </a:lnTo>
                    <a:lnTo>
                      <a:pt x="18188" y="5451"/>
                    </a:lnTo>
                    <a:lnTo>
                      <a:pt x="18141" y="5621"/>
                    </a:lnTo>
                    <a:lnTo>
                      <a:pt x="18141" y="5787"/>
                    </a:lnTo>
                    <a:lnTo>
                      <a:pt x="18116" y="5955"/>
                    </a:lnTo>
                    <a:lnTo>
                      <a:pt x="18080" y="6042"/>
                    </a:lnTo>
                    <a:lnTo>
                      <a:pt x="18023" y="6125"/>
                    </a:lnTo>
                    <a:lnTo>
                      <a:pt x="17882" y="6126"/>
                    </a:lnTo>
                    <a:lnTo>
                      <a:pt x="17748" y="6089"/>
                    </a:lnTo>
                    <a:lnTo>
                      <a:pt x="17589" y="6116"/>
                    </a:lnTo>
                    <a:lnTo>
                      <a:pt x="17414" y="6147"/>
                    </a:lnTo>
                    <a:lnTo>
                      <a:pt x="17259" y="6234"/>
                    </a:lnTo>
                    <a:lnTo>
                      <a:pt x="17108" y="6258"/>
                    </a:lnTo>
                    <a:lnTo>
                      <a:pt x="16986" y="6401"/>
                    </a:lnTo>
                    <a:lnTo>
                      <a:pt x="16890" y="6351"/>
                    </a:lnTo>
                    <a:lnTo>
                      <a:pt x="16763" y="6344"/>
                    </a:lnTo>
                    <a:lnTo>
                      <a:pt x="16656" y="6296"/>
                    </a:lnTo>
                    <a:lnTo>
                      <a:pt x="16584" y="6179"/>
                    </a:lnTo>
                    <a:lnTo>
                      <a:pt x="16460" y="6054"/>
                    </a:lnTo>
                    <a:lnTo>
                      <a:pt x="16461" y="5918"/>
                    </a:lnTo>
                    <a:lnTo>
                      <a:pt x="16343" y="5793"/>
                    </a:lnTo>
                    <a:lnTo>
                      <a:pt x="16329" y="5636"/>
                    </a:lnTo>
                    <a:lnTo>
                      <a:pt x="16341" y="5514"/>
                    </a:lnTo>
                    <a:lnTo>
                      <a:pt x="16248" y="5502"/>
                    </a:lnTo>
                    <a:lnTo>
                      <a:pt x="16074" y="5525"/>
                    </a:lnTo>
                    <a:lnTo>
                      <a:pt x="15969" y="5433"/>
                    </a:lnTo>
                    <a:lnTo>
                      <a:pt x="15920" y="5297"/>
                    </a:lnTo>
                    <a:lnTo>
                      <a:pt x="15695" y="5151"/>
                    </a:lnTo>
                    <a:lnTo>
                      <a:pt x="15611" y="5271"/>
                    </a:lnTo>
                    <a:lnTo>
                      <a:pt x="15461" y="5276"/>
                    </a:lnTo>
                    <a:lnTo>
                      <a:pt x="15294" y="5309"/>
                    </a:lnTo>
                    <a:lnTo>
                      <a:pt x="15213" y="5441"/>
                    </a:lnTo>
                    <a:lnTo>
                      <a:pt x="15117" y="5475"/>
                    </a:lnTo>
                    <a:lnTo>
                      <a:pt x="14973" y="5384"/>
                    </a:lnTo>
                    <a:lnTo>
                      <a:pt x="14889" y="5453"/>
                    </a:lnTo>
                    <a:lnTo>
                      <a:pt x="14735" y="5489"/>
                    </a:lnTo>
                    <a:lnTo>
                      <a:pt x="14648" y="5598"/>
                    </a:lnTo>
                    <a:lnTo>
                      <a:pt x="14555" y="5633"/>
                    </a:lnTo>
                    <a:lnTo>
                      <a:pt x="14466" y="5478"/>
                    </a:lnTo>
                    <a:lnTo>
                      <a:pt x="14243" y="5442"/>
                    </a:lnTo>
                    <a:lnTo>
                      <a:pt x="14087" y="5501"/>
                    </a:lnTo>
                    <a:lnTo>
                      <a:pt x="14013" y="5394"/>
                    </a:lnTo>
                    <a:lnTo>
                      <a:pt x="13875" y="5321"/>
                    </a:lnTo>
                    <a:lnTo>
                      <a:pt x="13734" y="5321"/>
                    </a:lnTo>
                    <a:lnTo>
                      <a:pt x="13665" y="5190"/>
                    </a:lnTo>
                    <a:lnTo>
                      <a:pt x="13464" y="5225"/>
                    </a:lnTo>
                    <a:lnTo>
                      <a:pt x="13247" y="5238"/>
                    </a:lnTo>
                    <a:lnTo>
                      <a:pt x="13095" y="5286"/>
                    </a:lnTo>
                    <a:lnTo>
                      <a:pt x="13005" y="5297"/>
                    </a:lnTo>
                    <a:lnTo>
                      <a:pt x="12939" y="5352"/>
                    </a:lnTo>
                    <a:lnTo>
                      <a:pt x="12789" y="5418"/>
                    </a:lnTo>
                    <a:lnTo>
                      <a:pt x="12668" y="5370"/>
                    </a:lnTo>
                    <a:lnTo>
                      <a:pt x="12581" y="5451"/>
                    </a:lnTo>
                    <a:lnTo>
                      <a:pt x="12453" y="5406"/>
                    </a:lnTo>
                    <a:lnTo>
                      <a:pt x="12500" y="5564"/>
                    </a:lnTo>
                    <a:lnTo>
                      <a:pt x="12477" y="5658"/>
                    </a:lnTo>
                    <a:lnTo>
                      <a:pt x="12437" y="5730"/>
                    </a:lnTo>
                    <a:lnTo>
                      <a:pt x="12378" y="5829"/>
                    </a:lnTo>
                    <a:lnTo>
                      <a:pt x="12188" y="6047"/>
                    </a:lnTo>
                    <a:lnTo>
                      <a:pt x="12204" y="6149"/>
                    </a:lnTo>
                    <a:lnTo>
                      <a:pt x="12161" y="6233"/>
                    </a:lnTo>
                    <a:lnTo>
                      <a:pt x="12179" y="6332"/>
                    </a:lnTo>
                    <a:lnTo>
                      <a:pt x="12086" y="6399"/>
                    </a:lnTo>
                    <a:lnTo>
                      <a:pt x="11996" y="6567"/>
                    </a:lnTo>
                    <a:lnTo>
                      <a:pt x="11840" y="6800"/>
                    </a:lnTo>
                    <a:lnTo>
                      <a:pt x="11604" y="6725"/>
                    </a:lnTo>
                    <a:lnTo>
                      <a:pt x="11580" y="6818"/>
                    </a:lnTo>
                    <a:lnTo>
                      <a:pt x="11481" y="6827"/>
                    </a:lnTo>
                    <a:lnTo>
                      <a:pt x="11400" y="6909"/>
                    </a:lnTo>
                    <a:lnTo>
                      <a:pt x="11282" y="6788"/>
                    </a:lnTo>
                    <a:lnTo>
                      <a:pt x="11265" y="7037"/>
                    </a:lnTo>
                    <a:lnTo>
                      <a:pt x="11151" y="7128"/>
                    </a:lnTo>
                    <a:lnTo>
                      <a:pt x="11027" y="7200"/>
                    </a:lnTo>
                    <a:lnTo>
                      <a:pt x="11034" y="7296"/>
                    </a:lnTo>
                    <a:lnTo>
                      <a:pt x="10962" y="7365"/>
                    </a:lnTo>
                    <a:lnTo>
                      <a:pt x="10884" y="7293"/>
                    </a:lnTo>
                    <a:lnTo>
                      <a:pt x="10791" y="7326"/>
                    </a:lnTo>
                    <a:lnTo>
                      <a:pt x="10668" y="7412"/>
                    </a:lnTo>
                    <a:lnTo>
                      <a:pt x="10532" y="7548"/>
                    </a:lnTo>
                    <a:lnTo>
                      <a:pt x="10443" y="7533"/>
                    </a:lnTo>
                    <a:lnTo>
                      <a:pt x="10448" y="7410"/>
                    </a:lnTo>
                    <a:lnTo>
                      <a:pt x="10383" y="7349"/>
                    </a:lnTo>
                    <a:lnTo>
                      <a:pt x="10247" y="7320"/>
                    </a:lnTo>
                    <a:lnTo>
                      <a:pt x="10077" y="7382"/>
                    </a:lnTo>
                    <a:lnTo>
                      <a:pt x="10067" y="7314"/>
                    </a:lnTo>
                    <a:lnTo>
                      <a:pt x="10085" y="7232"/>
                    </a:lnTo>
                    <a:lnTo>
                      <a:pt x="10041" y="7155"/>
                    </a:lnTo>
                    <a:lnTo>
                      <a:pt x="9945" y="7080"/>
                    </a:lnTo>
                    <a:lnTo>
                      <a:pt x="9809" y="7127"/>
                    </a:lnTo>
                    <a:close/>
                  </a:path>
                </a:pathLst>
              </a:custGeom>
              <a:solidFill>
                <a:srgbClr val="4BAFC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圆角矩形 40">
                <a:extLst>
                  <a:ext uri="{FF2B5EF4-FFF2-40B4-BE49-F238E27FC236}">
                    <a16:creationId xmlns:a16="http://schemas.microsoft.com/office/drawing/2014/main" id="{9ED3D5B3-04CF-4432-B557-1658D58338B2}"/>
                  </a:ext>
                </a:extLst>
              </p:cNvPr>
              <p:cNvSpPr/>
              <p:nvPr/>
            </p:nvSpPr>
            <p:spPr>
              <a:xfrm>
                <a:off x="1071538" y="5286388"/>
                <a:ext cx="1303898" cy="3065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 algn="ctr" defTabSz="914053">
                  <a:defRPr/>
                </a:pPr>
                <a:r>
                  <a:rPr lang="en-US" altLang="zh-CN" sz="1600" b="1" kern="0">
                    <a:solidFill>
                      <a:sysClr val="windowText" lastClr="000000"/>
                    </a:solidFill>
                  </a:rPr>
                  <a:t>Bratislava</a:t>
                </a:r>
              </a:p>
            </p:txBody>
          </p:sp>
          <p:cxnSp>
            <p:nvCxnSpPr>
              <p:cNvPr id="50" name="肘形连接符 187">
                <a:extLst>
                  <a:ext uri="{FF2B5EF4-FFF2-40B4-BE49-F238E27FC236}">
                    <a16:creationId xmlns:a16="http://schemas.microsoft.com/office/drawing/2014/main" id="{4AD8069D-86CB-4B56-B929-AA9FEC95AED2}"/>
                  </a:ext>
                </a:extLst>
              </p:cNvPr>
              <p:cNvCxnSpPr>
                <a:endCxn id="49" idx="1"/>
              </p:cNvCxnSpPr>
              <p:nvPr/>
            </p:nvCxnSpPr>
            <p:spPr>
              <a:xfrm rot="16200000" flipH="1">
                <a:off x="504709" y="4872809"/>
                <a:ext cx="947920" cy="185738"/>
              </a:xfrm>
              <a:prstGeom prst="bentConnector2">
                <a:avLst/>
              </a:prstGeom>
              <a:noFill/>
              <a:ln w="9525">
                <a:solidFill>
                  <a:srgbClr val="FF0000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</p:cxnSp>
          <p:sp>
            <p:nvSpPr>
              <p:cNvPr id="51" name="Oval 25">
                <a:extLst>
                  <a:ext uri="{FF2B5EF4-FFF2-40B4-BE49-F238E27FC236}">
                    <a16:creationId xmlns:a16="http://schemas.microsoft.com/office/drawing/2014/main" id="{E74CAF22-BE6E-4E29-9096-2BB622821E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238885" y="3438483"/>
                <a:ext cx="217642" cy="217641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sx="66000" sy="66000" algn="ctr" rotWithShape="0">
                  <a:srgbClr val="1C1C1C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圆角矩形 52">
                <a:extLst>
                  <a:ext uri="{FF2B5EF4-FFF2-40B4-BE49-F238E27FC236}">
                    <a16:creationId xmlns:a16="http://schemas.microsoft.com/office/drawing/2014/main" id="{2403B052-3E16-4159-842B-69FA144B9181}"/>
                  </a:ext>
                </a:extLst>
              </p:cNvPr>
              <p:cNvSpPr/>
              <p:nvPr/>
            </p:nvSpPr>
            <p:spPr>
              <a:xfrm>
                <a:off x="5572132" y="4286256"/>
                <a:ext cx="1303898" cy="3065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 algn="ctr" defTabSz="914053">
                  <a:defRPr/>
                </a:pPr>
                <a:r>
                  <a:rPr lang="en-US" altLang="zh-CN" sz="1600" b="1" kern="0" err="1">
                    <a:solidFill>
                      <a:sysClr val="windowText" lastClr="000000"/>
                    </a:solidFill>
                  </a:rPr>
                  <a:t>Košice</a:t>
                </a:r>
                <a:endParaRPr lang="en-US" altLang="zh-CN" sz="1600" b="1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3" name="肘形连接符 205">
                <a:extLst>
                  <a:ext uri="{FF2B5EF4-FFF2-40B4-BE49-F238E27FC236}">
                    <a16:creationId xmlns:a16="http://schemas.microsoft.com/office/drawing/2014/main" id="{B8E233D9-FF82-4BB7-925D-68E9367AF88F}"/>
                  </a:ext>
                </a:extLst>
              </p:cNvPr>
              <p:cNvCxnSpPr>
                <a:stCxn id="51" idx="4"/>
                <a:endCxn id="52" idx="1"/>
              </p:cNvCxnSpPr>
              <p:nvPr/>
            </p:nvCxnSpPr>
            <p:spPr>
              <a:xfrm rot="16200000" flipH="1">
                <a:off x="5068229" y="3935602"/>
                <a:ext cx="783381" cy="224426"/>
              </a:xfrm>
              <a:prstGeom prst="bentConnector2">
                <a:avLst/>
              </a:prstGeom>
              <a:noFill/>
              <a:ln w="9525">
                <a:solidFill>
                  <a:schemeClr val="accent6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</p:cxnSp>
          <p:sp>
            <p:nvSpPr>
              <p:cNvPr id="57" name="Oval 25">
                <a:extLst>
                  <a:ext uri="{FF2B5EF4-FFF2-40B4-BE49-F238E27FC236}">
                    <a16:creationId xmlns:a16="http://schemas.microsoft.com/office/drawing/2014/main" id="{5C472CBF-BC56-4340-BCCA-D52FB22062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895255" y="4166180"/>
                <a:ext cx="217642" cy="217641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sx="66000" sy="66000" algn="ctr" rotWithShape="0">
                  <a:srgbClr val="1C1C1C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圆角矩形 65">
                <a:extLst>
                  <a:ext uri="{FF2B5EF4-FFF2-40B4-BE49-F238E27FC236}">
                    <a16:creationId xmlns:a16="http://schemas.microsoft.com/office/drawing/2014/main" id="{DB3D6628-68C9-46A6-A8B7-E946E68E2939}"/>
                  </a:ext>
                </a:extLst>
              </p:cNvPr>
              <p:cNvSpPr/>
              <p:nvPr/>
            </p:nvSpPr>
            <p:spPr>
              <a:xfrm>
                <a:off x="2543328" y="5256401"/>
                <a:ext cx="1303898" cy="3065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 algn="ctr" defTabSz="914053">
                  <a:defRPr/>
                </a:pPr>
                <a:r>
                  <a:rPr lang="sk-SK" altLang="zh-CN" sz="1600" b="1" kern="0">
                    <a:solidFill>
                      <a:sysClr val="windowText" lastClr="000000"/>
                    </a:solidFill>
                  </a:rPr>
                  <a:t>Nitra</a:t>
                </a:r>
                <a:endParaRPr lang="en-US" altLang="zh-CN" sz="1600" b="1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59" name="肘形连接符 205">
                <a:extLst>
                  <a:ext uri="{FF2B5EF4-FFF2-40B4-BE49-F238E27FC236}">
                    <a16:creationId xmlns:a16="http://schemas.microsoft.com/office/drawing/2014/main" id="{8F5406F1-2659-459D-8B1D-5BCAF8FA9CBA}"/>
                  </a:ext>
                </a:extLst>
              </p:cNvPr>
              <p:cNvCxnSpPr>
                <a:stCxn id="57" idx="4"/>
              </p:cNvCxnSpPr>
              <p:nvPr/>
            </p:nvCxnSpPr>
            <p:spPr>
              <a:xfrm rot="16200000" flipH="1">
                <a:off x="1873415" y="4514481"/>
                <a:ext cx="872579" cy="611259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accent6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</p:cxnSp>
          <p:sp>
            <p:nvSpPr>
              <p:cNvPr id="60" name="Oval 25">
                <a:extLst>
                  <a:ext uri="{FF2B5EF4-FFF2-40B4-BE49-F238E27FC236}">
                    <a16:creationId xmlns:a16="http://schemas.microsoft.com/office/drawing/2014/main" id="{C64AACA8-6C7D-43CC-8563-70552BB308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83035" y="3452765"/>
                <a:ext cx="217642" cy="217641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sx="66000" sy="66000" algn="ctr" rotWithShape="0">
                  <a:srgbClr val="1C1C1C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圆角矩形 70">
                <a:extLst>
                  <a:ext uri="{FF2B5EF4-FFF2-40B4-BE49-F238E27FC236}">
                    <a16:creationId xmlns:a16="http://schemas.microsoft.com/office/drawing/2014/main" id="{7C5ACDCA-EF3E-4998-B7DB-E89594CBD444}"/>
                  </a:ext>
                </a:extLst>
              </p:cNvPr>
              <p:cNvSpPr/>
              <p:nvPr/>
            </p:nvSpPr>
            <p:spPr>
              <a:xfrm>
                <a:off x="3357554" y="4714884"/>
                <a:ext cx="1643074" cy="306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 algn="ctr" defTabSz="914053">
                  <a:defRPr/>
                </a:pPr>
                <a:r>
                  <a:rPr lang="en-US" altLang="zh-CN" sz="1600" b="1" kern="0" err="1">
                    <a:solidFill>
                      <a:sysClr val="windowText" lastClr="000000"/>
                    </a:solidFill>
                  </a:rPr>
                  <a:t>Banská</a:t>
                </a:r>
                <a:r>
                  <a:rPr lang="en-US" altLang="zh-CN" sz="1600" b="1" kern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altLang="zh-CN" sz="1600" b="1" kern="0" err="1">
                    <a:solidFill>
                      <a:sysClr val="windowText" lastClr="000000"/>
                    </a:solidFill>
                  </a:rPr>
                  <a:t>Bystrica</a:t>
                </a:r>
                <a:endParaRPr lang="en-US" altLang="zh-CN" sz="1600" b="1" kern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2" name="肘形连接符 205">
                <a:extLst>
                  <a:ext uri="{FF2B5EF4-FFF2-40B4-BE49-F238E27FC236}">
                    <a16:creationId xmlns:a16="http://schemas.microsoft.com/office/drawing/2014/main" id="{BD1A36DC-0359-4CB3-A604-E53DBF08299F}"/>
                  </a:ext>
                </a:extLst>
              </p:cNvPr>
              <p:cNvCxnSpPr>
                <a:stCxn id="60" idx="4"/>
                <a:endCxn id="61" idx="1"/>
              </p:cNvCxnSpPr>
              <p:nvPr/>
            </p:nvCxnSpPr>
            <p:spPr>
              <a:xfrm rot="16200000" flipH="1">
                <a:off x="2625967" y="4136296"/>
                <a:ext cx="1197478" cy="265698"/>
              </a:xfrm>
              <a:prstGeom prst="bentConnector2">
                <a:avLst/>
              </a:prstGeom>
              <a:noFill/>
              <a:ln w="9525">
                <a:solidFill>
                  <a:schemeClr val="accent6"/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</p:cxnSp>
        </p:grpSp>
        <p:grpSp>
          <p:nvGrpSpPr>
            <p:cNvPr id="4" name="组合 28">
              <a:extLst>
                <a:ext uri="{FF2B5EF4-FFF2-40B4-BE49-F238E27FC236}">
                  <a16:creationId xmlns:a16="http://schemas.microsoft.com/office/drawing/2014/main" id="{E4EF3C85-F88F-4BAF-AFDB-C3CB0004CB60}"/>
                </a:ext>
              </a:extLst>
            </p:cNvPr>
            <p:cNvGrpSpPr/>
            <p:nvPr/>
          </p:nvGrpSpPr>
          <p:grpSpPr>
            <a:xfrm>
              <a:off x="789712" y="2252867"/>
              <a:ext cx="1490882" cy="585045"/>
              <a:chOff x="978617" y="2039097"/>
              <a:chExt cx="1490882" cy="585045"/>
            </a:xfrm>
          </p:grpSpPr>
          <p:sp>
            <p:nvSpPr>
              <p:cNvPr id="39" name="圆角矩形 74">
                <a:extLst>
                  <a:ext uri="{FF2B5EF4-FFF2-40B4-BE49-F238E27FC236}">
                    <a16:creationId xmlns:a16="http://schemas.microsoft.com/office/drawing/2014/main" id="{8757F141-F1E4-4CB5-88AC-45864254632F}"/>
                  </a:ext>
                </a:extLst>
              </p:cNvPr>
              <p:cNvSpPr/>
              <p:nvPr/>
            </p:nvSpPr>
            <p:spPr>
              <a:xfrm>
                <a:off x="978617" y="2039097"/>
                <a:ext cx="1490882" cy="585045"/>
              </a:xfrm>
              <a:prstGeom prst="roundRect">
                <a:avLst>
                  <a:gd name="adj" fmla="val 16005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 wrap="none" anchor="ctr"/>
              <a:lstStyle/>
              <a:p>
                <a:pPr algn="ctr" defTabSz="914053">
                  <a:defRPr/>
                </a:pPr>
                <a:r>
                  <a:rPr lang="en-US" altLang="zh-CN" sz="1600" b="1" kern="0">
                    <a:solidFill>
                      <a:sysClr val="windowText" lastClr="000000"/>
                    </a:solidFill>
                  </a:rPr>
                  <a:t>          </a:t>
                </a:r>
                <a:endParaRPr lang="zh-CN" altLang="en-US" sz="16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Text Box 16">
                <a:extLst>
                  <a:ext uri="{FF2B5EF4-FFF2-40B4-BE49-F238E27FC236}">
                    <a16:creationId xmlns:a16="http://schemas.microsoft.com/office/drawing/2014/main" id="{A72ED98A-D035-44DA-9CB6-D8100F526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6649" y="2106393"/>
                <a:ext cx="1187080" cy="2718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accent1"/>
                  </a:buClr>
                  <a:buSzPct val="50000"/>
                  <a:defRPr/>
                </a:pPr>
                <a:r>
                  <a:rPr lang="sk-SK" altLang="zh-CN" sz="1200" dirty="0">
                    <a:cs typeface="Calibri" pitchFamily="34" charset="0"/>
                  </a:rPr>
                  <a:t>Riaditeľstvo</a:t>
                </a:r>
                <a:endParaRPr lang="en-US" altLang="zh-CN" sz="1200" dirty="0">
                  <a:cs typeface="Calibri" pitchFamily="34" charset="0"/>
                </a:endParaRP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88A24020-783B-4F23-A08E-13AEBB013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6649" y="2308286"/>
                <a:ext cx="952342" cy="2718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extrusionClr>
                  <a:schemeClr val="bg1"/>
                </a:extrusionClr>
              </a:sp3d>
            </p:spPr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  <a:buClr>
                    <a:schemeClr val="accent1"/>
                  </a:buClr>
                  <a:buSzPct val="50000"/>
                  <a:defRPr/>
                </a:pPr>
                <a:r>
                  <a:rPr lang="sk-SK" altLang="zh-CN" sz="1200" dirty="0">
                    <a:cs typeface="Calibri" pitchFamily="34" charset="0"/>
                  </a:rPr>
                  <a:t>Pracoviská</a:t>
                </a:r>
                <a:endParaRPr lang="en-US" altLang="zh-CN" sz="1200" dirty="0">
                  <a:cs typeface="Calibri" pitchFamily="34" charset="0"/>
                </a:endParaRPr>
              </a:p>
            </p:txBody>
          </p:sp>
        </p:grpSp>
      </p:grpSp>
      <p:sp>
        <p:nvSpPr>
          <p:cNvPr id="70" name="Oval 25">
            <a:extLst>
              <a:ext uri="{FF2B5EF4-FFF2-40B4-BE49-F238E27FC236}">
                <a16:creationId xmlns:a16="http://schemas.microsoft.com/office/drawing/2014/main" id="{9E14D4C1-7449-4C75-8231-DEA45A1E5F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95517" y="4581525"/>
            <a:ext cx="217487" cy="217488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74" name="肘形连接符 205">
            <a:extLst>
              <a:ext uri="{FF2B5EF4-FFF2-40B4-BE49-F238E27FC236}">
                <a16:creationId xmlns:a16="http://schemas.microsoft.com/office/drawing/2014/main" id="{469E24BA-AC40-444F-B59A-964F7F3BEE57}"/>
              </a:ext>
            </a:extLst>
          </p:cNvPr>
          <p:cNvCxnSpPr>
            <a:endCxn id="49" idx="1"/>
          </p:cNvCxnSpPr>
          <p:nvPr/>
        </p:nvCxnSpPr>
        <p:spPr>
          <a:xfrm rot="16200000" flipH="1">
            <a:off x="1829595" y="5091910"/>
            <a:ext cx="989012" cy="111125"/>
          </a:xfrm>
          <a:prstGeom prst="bentConnector2">
            <a:avLst/>
          </a:prstGeom>
          <a:noFill/>
          <a:ln w="15875">
            <a:solidFill>
              <a:schemeClr val="accent6"/>
            </a:solidFill>
            <a:prstDash val="solid"/>
            <a:miter lim="800000"/>
            <a:headEnd/>
            <a:tailEnd/>
          </a:ln>
        </p:spPr>
      </p:cxnSp>
      <p:sp>
        <p:nvSpPr>
          <p:cNvPr id="75" name="Oval 25">
            <a:extLst>
              <a:ext uri="{FF2B5EF4-FFF2-40B4-BE49-F238E27FC236}">
                <a16:creationId xmlns:a16="http://schemas.microsoft.com/office/drawing/2014/main" id="{72E2157A-6131-4BE8-BDF6-DCCE46A63C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58888" y="2133604"/>
            <a:ext cx="163512" cy="174625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" name="Oval 25">
            <a:extLst>
              <a:ext uri="{FF2B5EF4-FFF2-40B4-BE49-F238E27FC236}">
                <a16:creationId xmlns:a16="http://schemas.microsoft.com/office/drawing/2014/main" id="{2C5D221B-8564-49B0-99AD-CEC6F203BA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58892" y="1844675"/>
            <a:ext cx="217487" cy="215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3" name="Oval 25">
            <a:extLst>
              <a:ext uri="{FF2B5EF4-FFF2-40B4-BE49-F238E27FC236}">
                <a16:creationId xmlns:a16="http://schemas.microsoft.com/office/drawing/2014/main" id="{9E7BA5C9-445E-4515-A0DA-40965A327A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1054" y="4437067"/>
            <a:ext cx="288925" cy="287337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" name="Zástupný symbol päty 4">
            <a:extLst>
              <a:ext uri="{FF2B5EF4-FFF2-40B4-BE49-F238E27FC236}">
                <a16:creationId xmlns:a16="http://schemas.microsoft.com/office/drawing/2014/main" id="{96CD5B17-3180-45B1-A96E-62B5CC61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6EDCE01-A718-421B-BB87-C3CB65EB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114300"/>
            <a:ext cx="8229600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POSLANIE  SMI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AAF4C11-C88E-4350-BCB0-21D8E44CE6EC}"/>
              </a:ext>
            </a:extLst>
          </p:cNvPr>
          <p:cNvSpPr txBox="1"/>
          <p:nvPr/>
        </p:nvSpPr>
        <p:spPr>
          <a:xfrm>
            <a:off x="468317" y="6319842"/>
            <a:ext cx="475138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  <a:cs typeface="+mn-cs"/>
              </a:rPr>
              <a:t>Slovenský metrologický inšpektorát a výkon dohľadu nad trhom</a:t>
            </a:r>
          </a:p>
        </p:txBody>
      </p:sp>
      <p:sp>
        <p:nvSpPr>
          <p:cNvPr id="8196" name="BlokTextu 4">
            <a:extLst>
              <a:ext uri="{FF2B5EF4-FFF2-40B4-BE49-F238E27FC236}">
                <a16:creationId xmlns:a16="http://schemas.microsoft.com/office/drawing/2014/main" id="{B6A15661-2300-4508-A86F-E3F9B99C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4" y="1412879"/>
            <a:ext cx="734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800"/>
          </a:p>
          <a:p>
            <a:pPr>
              <a:spcBef>
                <a:spcPct val="0"/>
              </a:spcBef>
              <a:buFontTx/>
              <a:buNone/>
            </a:pPr>
            <a:r>
              <a:rPr lang="sk-SK" altLang="sk-SK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pic>
        <p:nvPicPr>
          <p:cNvPr id="8197" name="Zástupný symbol obsahu 4">
            <a:extLst>
              <a:ext uri="{FF2B5EF4-FFF2-40B4-BE49-F238E27FC236}">
                <a16:creationId xmlns:a16="http://schemas.microsoft.com/office/drawing/2014/main" id="{BA89557D-610C-44A5-8384-AF175F94B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4" r="29823"/>
          <a:stretch>
            <a:fillRect/>
          </a:stretch>
        </p:blipFill>
        <p:spPr bwMode="auto">
          <a:xfrm>
            <a:off x="1619250" y="1128717"/>
            <a:ext cx="576103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474D272B-8A4A-46D8-92F3-0C73BC5B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4185E16-5165-48A8-B7CF-5C53FB7E64A6}"/>
              </a:ext>
            </a:extLst>
          </p:cNvPr>
          <p:cNvSpPr txBox="1"/>
          <p:nvPr/>
        </p:nvSpPr>
        <p:spPr>
          <a:xfrm>
            <a:off x="539750" y="6308725"/>
            <a:ext cx="4751388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</a:rPr>
              <a:t>Slovenský metrologický inšpektorát a výkon dohľadu nad trhom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D7FB2AA-0214-465C-B4E9-966578C82C8E}"/>
              </a:ext>
            </a:extLst>
          </p:cNvPr>
          <p:cNvSpPr txBox="1"/>
          <p:nvPr/>
        </p:nvSpPr>
        <p:spPr>
          <a:xfrm>
            <a:off x="1258888" y="1412879"/>
            <a:ext cx="691356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sk-SK" dirty="0"/>
              <a:t>stanovený ročný počet kontrol podľa programovej štruktúry Programu 082 –  Štátna správa v oblasti technickej normalizácie, metrológie, kvality a posudzovania zhody sa podieľa na riešení prvku </a:t>
            </a:r>
            <a:r>
              <a:rPr lang="sk-SK" b="1" dirty="0"/>
              <a:t>0820202 – Metrologický dozor a kontrola</a:t>
            </a:r>
            <a:r>
              <a:rPr lang="sk-SK" dirty="0"/>
              <a:t> (cca 1200 kontrol)</a:t>
            </a:r>
          </a:p>
          <a:p>
            <a:pPr>
              <a:buFont typeface="Arial" pitchFamily="34" charset="0"/>
              <a:buChar char="•"/>
              <a:defRPr/>
            </a:pPr>
            <a:endParaRPr lang="sk-SK" dirty="0"/>
          </a:p>
        </p:txBody>
      </p:sp>
      <p:sp>
        <p:nvSpPr>
          <p:cNvPr id="9220" name="Nadpis 1">
            <a:extLst>
              <a:ext uri="{FF2B5EF4-FFF2-40B4-BE49-F238E27FC236}">
                <a16:creationId xmlns:a16="http://schemas.microsoft.com/office/drawing/2014/main" id="{06AA4639-22C7-42ED-894A-52134ACA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9" y="114300"/>
            <a:ext cx="8721725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VÝKON DOHĽADU NAD TRHOM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34B210AA-160E-4A27-9C45-306D7D9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39F3729F-71CF-44F4-8695-053CAAE0C317}"/>
              </a:ext>
            </a:extLst>
          </p:cNvPr>
          <p:cNvGraphicFramePr>
            <a:graphicFrameLocks/>
          </p:cNvGraphicFramePr>
          <p:nvPr/>
        </p:nvGraphicFramePr>
        <p:xfrm>
          <a:off x="1115620" y="2787724"/>
          <a:ext cx="6829425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6695AA65-4EFA-4E8D-A1AC-0075D9F7D136}"/>
              </a:ext>
            </a:extLst>
          </p:cNvPr>
          <p:cNvSpPr txBox="1"/>
          <p:nvPr/>
        </p:nvSpPr>
        <p:spPr>
          <a:xfrm>
            <a:off x="539750" y="6308725"/>
            <a:ext cx="4751388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</a:rPr>
              <a:t>Slovenský metrologický inšpektorát a výkon dohľadu nad trhom</a:t>
            </a:r>
          </a:p>
        </p:txBody>
      </p:sp>
      <p:sp>
        <p:nvSpPr>
          <p:cNvPr id="10243" name="Nadpis 1">
            <a:extLst>
              <a:ext uri="{FF2B5EF4-FFF2-40B4-BE49-F238E27FC236}">
                <a16:creationId xmlns:a16="http://schemas.microsoft.com/office/drawing/2014/main" id="{F06711EB-3F20-4C9D-9FEE-EAEF4E96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42" y="112713"/>
            <a:ext cx="8721725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VÝKON DOHĽADU NAD TRHOM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3FA1DCE9-F26F-4B77-A7A5-558FDF7C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245" name="Obdĺžnik 12">
            <a:extLst>
              <a:ext uri="{FF2B5EF4-FFF2-40B4-BE49-F238E27FC236}">
                <a16:creationId xmlns:a16="http://schemas.microsoft.com/office/drawing/2014/main" id="{1D4AE9C3-FE86-40A6-B475-C2F80DDB1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9" y="1031875"/>
            <a:ext cx="2924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k-SK" sz="1800" b="1">
                <a:solidFill>
                  <a:schemeClr val="accent1"/>
                </a:solidFill>
              </a:rPr>
              <a:t>SMI A DOHĽAD NAD TRHOM</a:t>
            </a:r>
            <a:endParaRPr lang="sk-SK" altLang="sk-SK" sz="1800" b="1">
              <a:solidFill>
                <a:schemeClr val="accent1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F9D8968-439E-4A04-BEA5-BBF61171D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959536"/>
              </p:ext>
            </p:extLst>
          </p:nvPr>
        </p:nvGraphicFramePr>
        <p:xfrm>
          <a:off x="755576" y="1147115"/>
          <a:ext cx="8148736" cy="479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FB5A128-D7A6-42AE-90D8-4697B1569078}"/>
              </a:ext>
            </a:extLst>
          </p:cNvPr>
          <p:cNvSpPr txBox="1"/>
          <p:nvPr/>
        </p:nvSpPr>
        <p:spPr>
          <a:xfrm>
            <a:off x="3846517" y="1652592"/>
            <a:ext cx="5259387" cy="369887"/>
          </a:xfrm>
          <a:prstGeom prst="rect">
            <a:avLst/>
          </a:prstGeom>
          <a:solidFill>
            <a:schemeClr val="accent3">
              <a:hueOff val="0"/>
              <a:satOff val="0"/>
              <a:lumOff val="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k-SK" dirty="0">
                <a:solidFill>
                  <a:schemeClr val="bg1"/>
                </a:solidFill>
              </a:rPr>
              <a:t>Nariadenie č. </a:t>
            </a:r>
            <a:r>
              <a:rPr lang="en-GB" dirty="0">
                <a:solidFill>
                  <a:schemeClr val="bg1"/>
                </a:solidFill>
              </a:rPr>
              <a:t>145/2016 Z. z.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0248" name="TextBox 24">
            <a:extLst>
              <a:ext uri="{FF2B5EF4-FFF2-40B4-BE49-F238E27FC236}">
                <a16:creationId xmlns:a16="http://schemas.microsoft.com/office/drawing/2014/main" id="{41E206F7-2F58-4872-974C-91B2A234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666875"/>
            <a:ext cx="3170238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en-US" sz="1800">
                <a:solidFill>
                  <a:schemeClr val="bg1"/>
                </a:solidFill>
              </a:rPr>
              <a:t>Nariadenie č. </a:t>
            </a:r>
            <a:r>
              <a:rPr lang="en-GB" altLang="en-US" sz="1800">
                <a:solidFill>
                  <a:schemeClr val="bg1"/>
                </a:solidFill>
              </a:rPr>
              <a:t>126/2016 Z. z.</a:t>
            </a:r>
            <a:endParaRPr lang="sk-SK" altLang="en-US" sz="1800">
              <a:solidFill>
                <a:schemeClr val="bg1"/>
              </a:solidFill>
            </a:endParaRPr>
          </a:p>
        </p:txBody>
      </p:sp>
      <p:pic>
        <p:nvPicPr>
          <p:cNvPr id="10249" name="Picture 3">
            <a:extLst>
              <a:ext uri="{FF2B5EF4-FFF2-40B4-BE49-F238E27FC236}">
                <a16:creationId xmlns:a16="http://schemas.microsoft.com/office/drawing/2014/main" id="{A353DDF9-1250-49A3-851D-CF6E73C0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2" y="3772842"/>
            <a:ext cx="3235337" cy="99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4F865718-6054-4995-B6B6-72521FE9F096}"/>
              </a:ext>
            </a:extLst>
          </p:cNvPr>
          <p:cNvSpPr txBox="1"/>
          <p:nvPr/>
        </p:nvSpPr>
        <p:spPr>
          <a:xfrm>
            <a:off x="468317" y="6319842"/>
            <a:ext cx="4751387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  <a:cs typeface="+mn-cs"/>
              </a:rPr>
              <a:t>Slovenský metrologický inšpektorát a výkon dohľadu nad trhom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5E9CB702-2906-4A58-BAFA-869E8B2B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2293" name="Obdĺžnik 12">
            <a:extLst>
              <a:ext uri="{FF2B5EF4-FFF2-40B4-BE49-F238E27FC236}">
                <a16:creationId xmlns:a16="http://schemas.microsoft.com/office/drawing/2014/main" id="{5D58FEC7-0C54-4E67-AF12-5856578D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031875"/>
            <a:ext cx="361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k-SK" sz="1800" b="1" dirty="0">
                <a:solidFill>
                  <a:schemeClr val="accent1"/>
                </a:solidFill>
              </a:rPr>
              <a:t>NAJČASTEJŠIE ZISTENIA Z DOHĽADU</a:t>
            </a:r>
            <a:endParaRPr lang="sk-SK" altLang="sk-SK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2A644C9-B31D-45E0-BACB-2D792F813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497714"/>
              </p:ext>
            </p:extLst>
          </p:nvPr>
        </p:nvGraphicFramePr>
        <p:xfrm>
          <a:off x="1979712" y="10404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5" name="Nadpis 1">
            <a:extLst>
              <a:ext uri="{FF2B5EF4-FFF2-40B4-BE49-F238E27FC236}">
                <a16:creationId xmlns:a16="http://schemas.microsoft.com/office/drawing/2014/main" id="{B1D9FC5D-30B8-49D3-9FB3-4D100DD0C1C8}"/>
              </a:ext>
            </a:extLst>
          </p:cNvPr>
          <p:cNvSpPr txBox="1">
            <a:spLocks/>
          </p:cNvSpPr>
          <p:nvPr/>
        </p:nvSpPr>
        <p:spPr bwMode="auto">
          <a:xfrm>
            <a:off x="427042" y="112713"/>
            <a:ext cx="872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VÝKON DOHĽADU NAD TRHOM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1D6B87-1387-4A48-BAA4-5D629BDEB3C6}"/>
              </a:ext>
            </a:extLst>
          </p:cNvPr>
          <p:cNvGrpSpPr/>
          <p:nvPr/>
        </p:nvGrpSpPr>
        <p:grpSpPr>
          <a:xfrm>
            <a:off x="3941906" y="4482352"/>
            <a:ext cx="1691996" cy="1691996"/>
            <a:chOff x="131677" y="1700920"/>
            <a:chExt cx="1691996" cy="1691996"/>
          </a:xfrm>
          <a:scene3d>
            <a:camera prst="orthographicFront"/>
            <a:lightRig rig="chilly" dir="t"/>
          </a:scene3d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0D1EEE-09C7-4DB3-948A-4A59CC96A5FF}"/>
                </a:ext>
              </a:extLst>
            </p:cNvPr>
            <p:cNvSpPr/>
            <p:nvPr/>
          </p:nvSpPr>
          <p:spPr>
            <a:xfrm>
              <a:off x="131677" y="1700920"/>
              <a:ext cx="1691996" cy="16919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3F1CA14C-D741-42A2-A3F0-07E02EA3F0AD}"/>
                </a:ext>
              </a:extLst>
            </p:cNvPr>
            <p:cNvSpPr txBox="1"/>
            <p:nvPr/>
          </p:nvSpPr>
          <p:spPr>
            <a:xfrm>
              <a:off x="379463" y="1948706"/>
              <a:ext cx="1318411" cy="12191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600" b="1" dirty="0">
                  <a:solidFill>
                    <a:prstClr val="white"/>
                  </a:solidFill>
                  <a:latin typeface="Calibri"/>
                </a:rPr>
                <a:t>Splnomocnený</a:t>
              </a:r>
              <a:r>
                <a:rPr lang="sk-SK" sz="1600" b="1" kern="1200" dirty="0">
                  <a:solidFill>
                    <a:schemeClr val="bg1"/>
                  </a:solidFill>
                </a:rPr>
                <a:t> zástupca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451D9C8A-204A-455B-91C2-CD836CE3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677" t="25650" r="1677" b="-1003"/>
          <a:stretch>
            <a:fillRect/>
          </a:stretch>
        </p:blipFill>
        <p:spPr bwMode="auto">
          <a:xfrm>
            <a:off x="3830642" y="1373188"/>
            <a:ext cx="5221287" cy="221615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C0E8E79-E682-4420-91EF-668EFAE71655}"/>
              </a:ext>
            </a:extLst>
          </p:cNvPr>
          <p:cNvSpPr txBox="1"/>
          <p:nvPr/>
        </p:nvSpPr>
        <p:spPr>
          <a:xfrm>
            <a:off x="539750" y="6308725"/>
            <a:ext cx="4751388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</a:rPr>
              <a:t>Slovenský metrologický inšpektorát a výkon dohľadu nad trhom</a:t>
            </a:r>
          </a:p>
        </p:txBody>
      </p:sp>
      <p:sp>
        <p:nvSpPr>
          <p:cNvPr id="12292" name="BlokTextu 9">
            <a:extLst>
              <a:ext uri="{FF2B5EF4-FFF2-40B4-BE49-F238E27FC236}">
                <a16:creationId xmlns:a16="http://schemas.microsoft.com/office/drawing/2014/main" id="{23BB17D1-4753-46F9-9B27-F778EADA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412879"/>
            <a:ext cx="2519362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endParaRPr lang="sk-SK" sz="1800" dirty="0">
              <a:latin typeface="+mn-lt"/>
              <a:cs typeface="+mn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sk-SK" altLang="sk-SK" sz="18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sk-SK" altLang="sk-SK" sz="1800" dirty="0"/>
          </a:p>
        </p:txBody>
      </p:sp>
      <p:sp>
        <p:nvSpPr>
          <p:cNvPr id="16389" name="Nadpis 1">
            <a:extLst>
              <a:ext uri="{FF2B5EF4-FFF2-40B4-BE49-F238E27FC236}">
                <a16:creationId xmlns:a16="http://schemas.microsoft.com/office/drawing/2014/main" id="{EA51C979-F110-49A3-B560-EE175414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9" y="114300"/>
            <a:ext cx="8721725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VÝKON DOHĽADU NAD TRHOM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F64C4C40-79A0-43E3-B346-2D215E8E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pic>
        <p:nvPicPr>
          <p:cNvPr id="13319" name="Picture 3">
            <a:extLst>
              <a:ext uri="{FF2B5EF4-FFF2-40B4-BE49-F238E27FC236}">
                <a16:creationId xmlns:a16="http://schemas.microsoft.com/office/drawing/2014/main" id="{2958331E-E840-4C3C-A771-B1658E1A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392" t="1244" r="5267" b="25421"/>
          <a:stretch>
            <a:fillRect/>
          </a:stretch>
        </p:blipFill>
        <p:spPr bwMode="auto">
          <a:xfrm>
            <a:off x="387350" y="3448054"/>
            <a:ext cx="5105400" cy="2657475"/>
          </a:xfrm>
          <a:prstGeom prst="rect">
            <a:avLst/>
          </a:prstGeom>
          <a:noFill/>
          <a:ln w="4127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6884FBA-7612-4498-ADC6-3F6C8681F334}"/>
                  </a:ext>
                </a:extLst>
              </p14:cNvPr>
              <p14:cNvContentPartPr/>
              <p14:nvPr/>
            </p14:nvContentPartPr>
            <p14:xfrm>
              <a:off x="5061597" y="2330907"/>
              <a:ext cx="375120" cy="48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6884FBA-7612-4498-ADC6-3F6C8681F3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2597" y="2321907"/>
                <a:ext cx="392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9B0026-D302-4EEB-B733-B15D86A6DB77}"/>
                  </a:ext>
                </a:extLst>
              </p14:cNvPr>
              <p14:cNvContentPartPr/>
              <p14:nvPr/>
            </p14:nvContentPartPr>
            <p14:xfrm>
              <a:off x="1973509" y="5129935"/>
              <a:ext cx="834480" cy="60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9B0026-D302-4EEB-B733-B15D86A6DB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64509" y="5120935"/>
                <a:ext cx="85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BE6140-5A86-4943-9A10-CE7426D8D868}"/>
                  </a:ext>
                </a:extLst>
              </p14:cNvPr>
              <p14:cNvContentPartPr/>
              <p14:nvPr/>
            </p14:nvContentPartPr>
            <p14:xfrm>
              <a:off x="5580112" y="2426920"/>
              <a:ext cx="213120" cy="10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BE6140-5A86-4943-9A10-CE7426D8D8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1112" y="2417920"/>
                <a:ext cx="230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0FE06A-248C-41F2-92A4-9A4F8F908342}"/>
                  </a:ext>
                </a:extLst>
              </p14:cNvPr>
              <p14:cNvContentPartPr/>
              <p14:nvPr/>
            </p14:nvContentPartPr>
            <p14:xfrm>
              <a:off x="5061597" y="2422240"/>
              <a:ext cx="367920" cy="20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0FE06A-248C-41F2-92A4-9A4F8F90834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2597" y="2413240"/>
                <a:ext cx="385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EF7EEC-12B3-403A-8B90-2AC3964AE9C6}"/>
                  </a:ext>
                </a:extLst>
              </p14:cNvPr>
              <p14:cNvContentPartPr/>
              <p14:nvPr/>
            </p14:nvContentPartPr>
            <p14:xfrm>
              <a:off x="5040105" y="2322263"/>
              <a:ext cx="386280" cy="4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EF7EEC-12B3-403A-8B90-2AC3964AE9C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31105" y="2313263"/>
                <a:ext cx="4039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A6BDDB-F8F8-46C3-893F-CEBF9133589F}"/>
                  </a:ext>
                </a:extLst>
              </p14:cNvPr>
              <p14:cNvContentPartPr/>
              <p14:nvPr/>
            </p14:nvContentPartPr>
            <p14:xfrm>
              <a:off x="5086185" y="2408663"/>
              <a:ext cx="696960" cy="63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A6BDDB-F8F8-46C3-893F-CEBF9133589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7190" y="2399663"/>
                <a:ext cx="714591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048EE9-962C-4F81-9CE4-E215C53FD6F3}"/>
                  </a:ext>
                </a:extLst>
              </p14:cNvPr>
              <p14:cNvContentPartPr/>
              <p14:nvPr/>
            </p14:nvContentPartPr>
            <p14:xfrm>
              <a:off x="1996703" y="5181235"/>
              <a:ext cx="342720" cy="38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048EE9-962C-4F81-9CE4-E215C53FD6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87703" y="5172235"/>
                <a:ext cx="3603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B216EC-10F9-48B2-9720-521779C8F3EE}"/>
                  </a:ext>
                </a:extLst>
              </p14:cNvPr>
              <p14:cNvContentPartPr/>
              <p14:nvPr/>
            </p14:nvContentPartPr>
            <p14:xfrm>
              <a:off x="6319545" y="444338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B216EC-10F9-48B2-9720-521779C8F3E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10545" y="44343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F73560-A1C8-4393-B429-830ED558EA69}"/>
                  </a:ext>
                </a:extLst>
              </p14:cNvPr>
              <p14:cNvContentPartPr/>
              <p14:nvPr/>
            </p14:nvContentPartPr>
            <p14:xfrm>
              <a:off x="5251425" y="2362223"/>
              <a:ext cx="1613520" cy="91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F73560-A1C8-4393-B429-830ED558EA6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42425" y="2353223"/>
                <a:ext cx="1631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8A2882E-F4CB-4E50-A471-0364872C0BE0}"/>
                  </a:ext>
                </a:extLst>
              </p14:cNvPr>
              <p14:cNvContentPartPr/>
              <p14:nvPr/>
            </p14:nvContentPartPr>
            <p14:xfrm>
              <a:off x="6762345" y="447650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8A2882E-F4CB-4E50-A471-0364872C0B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53345" y="446750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4374E8F-8B57-4F75-936D-B0A0EE73F355}"/>
              </a:ext>
            </a:extLst>
          </p:cNvPr>
          <p:cNvSpPr/>
          <p:nvPr/>
        </p:nvSpPr>
        <p:spPr>
          <a:xfrm>
            <a:off x="7599363" y="1563688"/>
            <a:ext cx="1187450" cy="9826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60663A-83B2-402C-9189-7C78F36F1342}"/>
              </a:ext>
            </a:extLst>
          </p:cNvPr>
          <p:cNvCxnSpPr/>
          <p:nvPr/>
        </p:nvCxnSpPr>
        <p:spPr>
          <a:xfrm flipH="1" flipV="1">
            <a:off x="8532813" y="2546354"/>
            <a:ext cx="495300" cy="160337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ĺžnik 12">
            <a:extLst>
              <a:ext uri="{FF2B5EF4-FFF2-40B4-BE49-F238E27FC236}">
                <a16:creationId xmlns:a16="http://schemas.microsoft.com/office/drawing/2014/main" id="{5CBA9FCA-1C91-45A3-AE40-43CF4FBA7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031875"/>
            <a:ext cx="361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k-SK" sz="1800" b="1" dirty="0">
                <a:solidFill>
                  <a:schemeClr val="accent1"/>
                </a:solidFill>
              </a:rPr>
              <a:t>NAJČASTEJŠIE ZISTENIA Z DOHĽADU</a:t>
            </a:r>
            <a:endParaRPr lang="sk-SK" altLang="sk-SK" sz="1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18D32F2B-A863-4FAA-888B-3886073DB7DF}"/>
              </a:ext>
            </a:extLst>
          </p:cNvPr>
          <p:cNvSpPr txBox="1"/>
          <p:nvPr/>
        </p:nvSpPr>
        <p:spPr>
          <a:xfrm>
            <a:off x="539750" y="6308725"/>
            <a:ext cx="4751388" cy="37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1050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800" b="1" dirty="0">
                <a:latin typeface="Arial"/>
              </a:rPr>
              <a:t>Slovenský metrologický inšpektorát a výkon dohľadu nad trhom</a:t>
            </a:r>
          </a:p>
        </p:txBody>
      </p:sp>
      <p:sp>
        <p:nvSpPr>
          <p:cNvPr id="12292" name="BlokTextu 9">
            <a:extLst>
              <a:ext uri="{FF2B5EF4-FFF2-40B4-BE49-F238E27FC236}">
                <a16:creationId xmlns:a16="http://schemas.microsoft.com/office/drawing/2014/main" id="{924E446A-6F45-4D6A-B9A9-501563A31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4" y="1412879"/>
            <a:ext cx="18002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endParaRPr lang="sk-SK" sz="1800" dirty="0">
              <a:latin typeface="+mn-lt"/>
              <a:cs typeface="+mn-cs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sk-SK" altLang="sk-SK" sz="18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sk-SK" altLang="sk-SK" sz="1800" dirty="0"/>
          </a:p>
        </p:txBody>
      </p:sp>
      <p:sp>
        <p:nvSpPr>
          <p:cNvPr id="17412" name="Nadpis 1">
            <a:extLst>
              <a:ext uri="{FF2B5EF4-FFF2-40B4-BE49-F238E27FC236}">
                <a16:creationId xmlns:a16="http://schemas.microsoft.com/office/drawing/2014/main" id="{89D87C19-5E18-48FE-88FB-6921E344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9" y="114300"/>
            <a:ext cx="8721725" cy="1143000"/>
          </a:xfrm>
        </p:spPr>
        <p:txBody>
          <a:bodyPr/>
          <a:lstStyle/>
          <a:p>
            <a:pPr algn="just" eaLnBrk="1" hangingPunct="1"/>
            <a:r>
              <a:rPr lang="sk-SK" altLang="sk-SK" sz="2400"/>
              <a:t>            </a:t>
            </a:r>
            <a:r>
              <a:rPr lang="sk-SK" altLang="sk-SK" sz="2400">
                <a:solidFill>
                  <a:schemeClr val="bg1"/>
                </a:solidFill>
              </a:rPr>
              <a:t>VÝKON DOHĽADU NAD TRHOM</a:t>
            </a:r>
          </a:p>
        </p:txBody>
      </p:sp>
      <p:sp>
        <p:nvSpPr>
          <p:cNvPr id="2" name="Zástupný symbol päty 1">
            <a:extLst>
              <a:ext uri="{FF2B5EF4-FFF2-40B4-BE49-F238E27FC236}">
                <a16:creationId xmlns:a16="http://schemas.microsoft.com/office/drawing/2014/main" id="{5C026E39-C639-4612-BE4F-F34FDD4C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9BC4D6-31A6-4E2D-8AD2-6697B5999EE1}"/>
              </a:ext>
            </a:extLst>
          </p:cNvPr>
          <p:cNvCxnSpPr/>
          <p:nvPr/>
        </p:nvCxnSpPr>
        <p:spPr>
          <a:xfrm flipH="1">
            <a:off x="4351341" y="5530373"/>
            <a:ext cx="431800" cy="43180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2">
            <a:extLst>
              <a:ext uri="{FF2B5EF4-FFF2-40B4-BE49-F238E27FC236}">
                <a16:creationId xmlns:a16="http://schemas.microsoft.com/office/drawing/2014/main" id="{AD04C326-DA60-4DE4-9860-909B98E2E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1031875"/>
            <a:ext cx="36185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sk-SK" sz="1800" b="1" dirty="0">
                <a:solidFill>
                  <a:schemeClr val="accent1"/>
                </a:solidFill>
              </a:rPr>
              <a:t>NAJČASTEJŠIE ZISTENIA Z DOHĽADU</a:t>
            </a:r>
            <a:endParaRPr lang="sk-SK" altLang="sk-SK" sz="1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25682-937E-4BAA-B2C6-07725E7A9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29" y="1380010"/>
            <a:ext cx="3292971" cy="4648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D91EAC-7F9B-421B-9C90-4CC418729BC8}"/>
              </a:ext>
            </a:extLst>
          </p:cNvPr>
          <p:cNvSpPr/>
          <p:nvPr/>
        </p:nvSpPr>
        <p:spPr>
          <a:xfrm>
            <a:off x="2760914" y="5540996"/>
            <a:ext cx="863600" cy="144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121AB3-43F8-4980-9B89-07F9BA950B29}"/>
              </a:ext>
            </a:extLst>
          </p:cNvPr>
          <p:cNvCxnSpPr/>
          <p:nvPr/>
        </p:nvCxnSpPr>
        <p:spPr>
          <a:xfrm flipH="1">
            <a:off x="3671377" y="5173964"/>
            <a:ext cx="756000" cy="39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659</Words>
  <Application>Microsoft Office PowerPoint</Application>
  <PresentationFormat>On-screen Show (4:3)</PresentationFormat>
  <Paragraphs>118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Arial-BoldMT</vt:lpstr>
      <vt:lpstr>ArialMT</vt:lpstr>
      <vt:lpstr>Calibri</vt:lpstr>
      <vt:lpstr>Calibri-Bold</vt:lpstr>
      <vt:lpstr>Motív Office</vt:lpstr>
      <vt:lpstr>       Slovenský metrologický inšpektorát a výkon dohľadu nad trhom  Ing. Anna Kováčiková </vt:lpstr>
      <vt:lpstr>            V SKRATKE O SMI...</vt:lpstr>
      <vt:lpstr>            ORGANIZAČNÁ ŠTRUKTÚRA SMI</vt:lpstr>
      <vt:lpstr>            POSLANIE  SMI</vt:lpstr>
      <vt:lpstr>            VÝKON DOHĽADU NAD TRHOM</vt:lpstr>
      <vt:lpstr>            VÝKON DOHĽADU NAD TRHOM</vt:lpstr>
      <vt:lpstr>PowerPoint Presentation</vt:lpstr>
      <vt:lpstr>            VÝKON DOHĽADU NAD TRHOM</vt:lpstr>
      <vt:lpstr>            VÝKON DOHĽADU NAD TRHOM</vt:lpstr>
      <vt:lpstr>            VÝKON DOHĽADU NAD TRHOM</vt:lpstr>
      <vt:lpstr>            VÝKON DOHĽADU NAD TRHOM</vt:lpstr>
      <vt:lpstr>            NA ZÁVER...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METROLOGICAL SUPERVISION AND MARKET SURVEILLANCE IN SLOVAK REPUBLIC   Ing. Anna Vrábelová Ing. Martin Marenčák</dc:title>
  <dc:creator>Anna Vrábelová</dc:creator>
  <cp:lastModifiedBy>Marek Kovacik</cp:lastModifiedBy>
  <cp:revision>297</cp:revision>
  <cp:lastPrinted>2019-04-09T08:55:24Z</cp:lastPrinted>
  <dcterms:created xsi:type="dcterms:W3CDTF">2018-10-26T06:57:47Z</dcterms:created>
  <dcterms:modified xsi:type="dcterms:W3CDTF">2021-10-25T05:42:03Z</dcterms:modified>
</cp:coreProperties>
</file>