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1" r:id="rId3"/>
    <p:sldId id="322" r:id="rId4"/>
    <p:sldId id="323" r:id="rId5"/>
    <p:sldId id="300" r:id="rId6"/>
    <p:sldId id="307" r:id="rId7"/>
    <p:sldId id="308" r:id="rId8"/>
  </p:sldIdLst>
  <p:sldSz cx="9144000" cy="6858000" type="screen4x3"/>
  <p:notesSz cx="6797675" cy="9926638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E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etlý štýl 1 - zvýrazneni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etlý štýl 2 - zvýrazneni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05" autoAdjust="0"/>
    <p:restoredTop sz="93842" autoAdjust="0"/>
  </p:normalViewPr>
  <p:slideViewPr>
    <p:cSldViewPr>
      <p:cViewPr varScale="1">
        <p:scale>
          <a:sx n="115" d="100"/>
          <a:sy n="115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1FBE0-5246-4DFC-8FBE-9A75D431D0A2}" type="datetimeFigureOut">
              <a:rPr lang="sk-SK" smtClean="0"/>
              <a:t>25. 10. 2021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30D5C-97C8-42F0-ABA1-76A3173508B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78998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88DA8-42C0-4611-B891-8CD527582B68}" type="datetimeFigureOut">
              <a:rPr lang="sk-SK" smtClean="0"/>
              <a:t>25. 10. 2021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F946F-F654-4AE3-AEDD-35CDB628F8F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077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3CE75-1408-441B-8BCC-AB6F543FA2DD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0487F-FE1B-4DDC-B986-A50682717B8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F1B4A-FEE5-491E-B1F4-B933FC1763C4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D10B1-140A-4B3E-BA2D-B3F4DA75C0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96418-4F33-481A-B6A8-A9CC312FFCAC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1F75E-9954-462E-987A-566725B634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E63E0-7B19-40D8-B155-777DD0FA3B32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B74FF-3AA2-4447-8E2E-96B68826F2F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46D05-5A2A-40BC-8712-A6931B1FFD75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F249-6CEC-497A-BF19-7DF881673E4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5AB53-A1DE-4C78-80FA-69B071B76BE6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453E0-E9B2-49A8-832A-734261FF82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BA240-DAE0-4610-976A-008999061E78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1C571-26AC-48A5-B8FE-4AD8FA329E5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1BE06-5CC0-4D9B-A4F4-493F6906B5EE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A4D89-28A3-4677-99C8-FCA28A9FC2B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95083-C56C-45D7-8C2C-9C15532E3BD4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5E4A-FC1E-49AA-AB45-8887E7ADAB2E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BEBDD-B30B-4256-B0D1-FF727CFC503E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AED57-00A0-40A2-B61C-F4F77D9DA0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528C-8D6F-48DF-9E2B-F06065B3BA7F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8121-B2C4-445B-99A7-F314E996100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690CC-78FB-41AF-9271-3AEB3F1E0179}" type="datetimeFigureOut">
              <a:rPr lang="sk-SK"/>
              <a:pPr>
                <a:defRPr/>
              </a:pPr>
              <a:t>25. 10. 2021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0AAB80-3FC8-4250-95C4-678779125B4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lov-lex.sk/pravne-predpisy/SK/ZZ/2018/55/" TargetMode="External"/><Relationship Id="rId3" Type="http://schemas.openxmlformats.org/officeDocument/2006/relationships/hyperlink" Target="https://www.slov-lex.sk/pravne-predpisy/SK/ZZ/1995/145/" TargetMode="External"/><Relationship Id="rId7" Type="http://schemas.openxmlformats.org/officeDocument/2006/relationships/hyperlink" Target="https://www.slov-lex.sk/pravne-predpisy/SK/ZZ/2013/346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slov-lex.sk/pravne-predpisy/SK/ZZ/2014/58/" TargetMode="External"/><Relationship Id="rId5" Type="http://schemas.openxmlformats.org/officeDocument/2006/relationships/hyperlink" Target="https://www.slov-lex.sk/pravne-predpisy/SK/ZZ/2012/78/" TargetMode="External"/><Relationship Id="rId4" Type="http://schemas.openxmlformats.org/officeDocument/2006/relationships/hyperlink" Target="https://www.slov-lex.sk/pravne-predpisy/SK/ZZ/2010/529/" TargetMode="External"/><Relationship Id="rId9" Type="http://schemas.openxmlformats.org/officeDocument/2006/relationships/hyperlink" Target="https://www.slov-lex.sk/pravne-predpisy/SK/ZZ/2018/6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ZZ_2018_56_20210716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Obrázok 3" descr="unms_vzor ppoint1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BlokTextu 4"/>
          <p:cNvSpPr txBox="1">
            <a:spLocks noChangeArrowheads="1"/>
          </p:cNvSpPr>
          <p:nvPr/>
        </p:nvSpPr>
        <p:spPr bwMode="auto">
          <a:xfrm>
            <a:off x="3857625" y="2286000"/>
            <a:ext cx="24939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HLAVNÝ</a:t>
            </a:r>
          </a:p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NÁZOV </a:t>
            </a:r>
          </a:p>
          <a:p>
            <a:r>
              <a:rPr lang="sk-SK" sz="3200">
                <a:solidFill>
                  <a:srgbClr val="1E4E9D"/>
                </a:solidFill>
                <a:latin typeface="Calibri" pitchFamily="34" charset="0"/>
              </a:rPr>
              <a:t>PREZENTÁCIE </a:t>
            </a:r>
          </a:p>
        </p:txBody>
      </p:sp>
      <p:pic>
        <p:nvPicPr>
          <p:cNvPr id="2052" name="Obrázok 3" descr="OKunms_vzor ppoint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BlokTextu 4"/>
          <p:cNvSpPr txBox="1">
            <a:spLocks noChangeArrowheads="1"/>
          </p:cNvSpPr>
          <p:nvPr/>
        </p:nvSpPr>
        <p:spPr bwMode="auto">
          <a:xfrm>
            <a:off x="3635896" y="2366963"/>
            <a:ext cx="550810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Zákon č. 56/2018 Z. z.</a:t>
            </a:r>
          </a:p>
          <a:p>
            <a:endParaRPr lang="sk-SK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k-SK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sk-SK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BlokTextu 4"/>
          <p:cNvSpPr txBox="1">
            <a:spLocks noChangeArrowheads="1"/>
          </p:cNvSpPr>
          <p:nvPr/>
        </p:nvSpPr>
        <p:spPr bwMode="auto">
          <a:xfrm>
            <a:off x="3610884" y="4699816"/>
            <a:ext cx="550810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Ing. Monika Laurovičová</a:t>
            </a:r>
          </a:p>
          <a:p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riaditeľka </a:t>
            </a:r>
            <a:r>
              <a:rPr lang="sk-SK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odboru skúšobníctva </a:t>
            </a:r>
            <a:br>
              <a:rPr lang="sk-SK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sk-SK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 európskych záležitostí </a:t>
            </a:r>
            <a:r>
              <a:rPr lang="sk-SK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ÚNMS SR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76" y="-1246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23528" y="1340768"/>
            <a:ext cx="831439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sz="2000" dirty="0"/>
          </a:p>
          <a:p>
            <a:r>
              <a:rPr lang="sk-SK" b="1" dirty="0" smtClean="0"/>
              <a:t>ZÁKON č. </a:t>
            </a:r>
            <a:r>
              <a:rPr lang="sk-SK" dirty="0" smtClean="0"/>
              <a:t>56/2018 Z. z.</a:t>
            </a:r>
            <a:endParaRPr lang="sk-SK" b="1" dirty="0"/>
          </a:p>
          <a:p>
            <a:r>
              <a:rPr lang="sk-SK" sz="2000" dirty="0"/>
              <a:t>zo 6. februára 2018</a:t>
            </a:r>
          </a:p>
          <a:p>
            <a:r>
              <a:rPr lang="sk-SK" b="1" dirty="0"/>
              <a:t>o posudzovaní zhody výrobku, sprístupňovaní určeného výrobku</a:t>
            </a:r>
            <a:br>
              <a:rPr lang="sk-SK" b="1" dirty="0"/>
            </a:br>
            <a:r>
              <a:rPr lang="sk-SK" b="1" dirty="0"/>
              <a:t>na trhu a o zmene a doplnení niektorých </a:t>
            </a:r>
            <a:r>
              <a:rPr lang="sk-SK" b="1" dirty="0" smtClean="0"/>
              <a:t>zákonov</a:t>
            </a:r>
          </a:p>
          <a:p>
            <a:endParaRPr lang="sk-SK" b="1" dirty="0"/>
          </a:p>
          <a:p>
            <a:pPr marL="342900" indent="-342900">
              <a:buAutoNum type="arabicPeriod"/>
            </a:pPr>
            <a:r>
              <a:rPr lang="sk-SK" b="1" dirty="0" smtClean="0"/>
              <a:t>novela:</a:t>
            </a:r>
          </a:p>
          <a:p>
            <a:r>
              <a:rPr lang="sk-SK" b="1" dirty="0" smtClean="0"/>
              <a:t>ZÁKON č. </a:t>
            </a:r>
            <a:r>
              <a:rPr lang="sk-SK" dirty="0" smtClean="0"/>
              <a:t>259/2021 Z. z.</a:t>
            </a:r>
            <a:endParaRPr lang="sk-SK" b="1" dirty="0"/>
          </a:p>
          <a:p>
            <a:r>
              <a:rPr lang="sk-SK" dirty="0"/>
              <a:t>z 18. júna 2021,</a:t>
            </a:r>
          </a:p>
          <a:p>
            <a:r>
              <a:rPr lang="sk-SK" b="1" dirty="0"/>
              <a:t>ktorým sa mení a dopĺňa zákon č. 56/2018 Z. z. o posudzovaní zhody výrobku, sprístupňovaní určeného výrobku na trhu a o zmene a doplnení niektorých zákonov a ktorým sa menia a dopĺňajú niektoré zákony</a:t>
            </a:r>
          </a:p>
          <a:p>
            <a:pPr marL="342900" indent="-342900">
              <a:buAutoNum type="arabicPeriod"/>
            </a:pPr>
            <a:endParaRPr lang="sk-SK" b="1" dirty="0"/>
          </a:p>
          <a:p>
            <a:pPr algn="just"/>
            <a:endParaRPr lang="sk-SK" sz="2000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1357313" y="500063"/>
            <a:ext cx="350128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</a:rPr>
              <a:t>ZÁKON č. 56/2018 Z. z.</a:t>
            </a:r>
          </a:p>
          <a:p>
            <a:endParaRPr lang="sk-SK" sz="21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9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2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23528" y="1340768"/>
            <a:ext cx="8314397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sz="2000" dirty="0" smtClean="0"/>
              <a:t>Zákon č. 259/2021 Z. z. </a:t>
            </a:r>
            <a:r>
              <a:rPr lang="sk-SK" sz="2000" dirty="0"/>
              <a:t>z 18. júna 2021</a:t>
            </a:r>
            <a:r>
              <a:rPr lang="sk-SK" sz="2000" dirty="0" smtClean="0"/>
              <a:t>, </a:t>
            </a:r>
            <a:r>
              <a:rPr lang="sk-SK" sz="2000" dirty="0"/>
              <a:t>ktorým sa mení a dopĺňa zákon č. </a:t>
            </a:r>
            <a:r>
              <a:rPr lang="sk-SK" sz="2000" b="1" dirty="0"/>
              <a:t>56/2018</a:t>
            </a:r>
            <a:r>
              <a:rPr lang="sk-SK" sz="2000" dirty="0"/>
              <a:t> Z. z.  </a:t>
            </a:r>
            <a:r>
              <a:rPr lang="sk-SK" sz="2000" dirty="0" smtClean="0"/>
              <a:t>o </a:t>
            </a:r>
            <a:r>
              <a:rPr lang="sk-SK" sz="2000" dirty="0"/>
              <a:t>posudzovaní zhody výrobku, sprístupňovaní určeného výrobku na trhu a o zmene a doplnení niektorých zákonov, </a:t>
            </a:r>
            <a:r>
              <a:rPr lang="sk-SK" sz="2000" b="1" dirty="0" smtClean="0"/>
              <a:t>účinný </a:t>
            </a:r>
            <a:r>
              <a:rPr lang="sk-SK" sz="2000" b="1" dirty="0"/>
              <a:t>od </a:t>
            </a:r>
            <a:r>
              <a:rPr lang="sk-SK" sz="2000" b="1" dirty="0" smtClean="0"/>
              <a:t>16.07.2021:</a:t>
            </a:r>
          </a:p>
          <a:p>
            <a:pPr algn="just"/>
            <a:r>
              <a:rPr lang="sk-SK" sz="2000" dirty="0" smtClean="0"/>
              <a:t>- ktorým </a:t>
            </a:r>
            <a:r>
              <a:rPr lang="sk-SK" sz="2000" dirty="0"/>
              <a:t>sa zabezpečuje </a:t>
            </a:r>
            <a:r>
              <a:rPr lang="sk-SK" sz="2000" dirty="0" smtClean="0"/>
              <a:t>najmä čiastočná </a:t>
            </a:r>
            <a:r>
              <a:rPr lang="sk-SK" sz="2000" dirty="0"/>
              <a:t>implementácia </a:t>
            </a:r>
            <a:r>
              <a:rPr lang="sk-SK" sz="2000" dirty="0" smtClean="0"/>
              <a:t>nariadenia </a:t>
            </a:r>
            <a:r>
              <a:rPr lang="sk-SK" sz="2000" dirty="0"/>
              <a:t>Európskeho parlamentu a Rady (EÚ)</a:t>
            </a:r>
            <a:endParaRPr lang="sk-SK" sz="20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2019/1020 o </a:t>
            </a:r>
            <a:r>
              <a:rPr lang="sk-SK" sz="2000" dirty="0"/>
              <a:t>dohľade nad trhom a súlade výrobkov </a:t>
            </a:r>
            <a:r>
              <a:rPr lang="sk-SK" sz="2000" dirty="0" smtClean="0"/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2018/1724 o </a:t>
            </a:r>
            <a:r>
              <a:rPr lang="sk-SK" sz="2000" dirty="0"/>
              <a:t>zriadení jednotnej digitálnej brány na poskytovanie prístupu k informáciám, postupom a asistenčným službám a službám riešenia </a:t>
            </a:r>
            <a:r>
              <a:rPr lang="sk-SK" sz="2000" dirty="0" smtClean="0"/>
              <a:t>problémov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dirty="0" smtClean="0"/>
              <a:t>2019/1009, </a:t>
            </a:r>
            <a:r>
              <a:rPr lang="sk-SK" dirty="0"/>
              <a:t>ktorým sa stanovujú pravidlá sprístupňovania EÚ produktov na hnojenie na trhu, </a:t>
            </a:r>
            <a:endParaRPr lang="sk-SK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sz="2000" dirty="0" smtClean="0"/>
              <a:t>delegovaného </a:t>
            </a:r>
            <a:r>
              <a:rPr lang="sk-SK" sz="2000" dirty="0"/>
              <a:t>nariadenia Komisie (EÚ) 2019/945 o bezpilotných leteckých systémoch a o prevádzkovateľoch bezpilotných leteckých systémov z tretích krajín</a:t>
            </a:r>
            <a:r>
              <a:rPr lang="sk-SK" dirty="0" smtClean="0"/>
              <a:t>, </a:t>
            </a:r>
            <a:r>
              <a:rPr lang="sk-SK" sz="2000" dirty="0"/>
              <a:t> </a:t>
            </a:r>
            <a:endParaRPr lang="sk-SK" sz="2000" dirty="0" smtClean="0"/>
          </a:p>
          <a:p>
            <a:pPr algn="just"/>
            <a:r>
              <a:rPr lang="sk-SK" sz="2000" dirty="0" smtClean="0"/>
              <a:t>- naplnenie požiadaviek aplikačnej praxe</a:t>
            </a:r>
            <a:endParaRPr lang="sk-SK" sz="2000" dirty="0"/>
          </a:p>
          <a:p>
            <a:pPr algn="just"/>
            <a:endParaRPr lang="sk-SK" sz="2000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1321724" y="507077"/>
            <a:ext cx="6994692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b="1" dirty="0" smtClean="0">
                <a:solidFill>
                  <a:schemeClr val="bg1"/>
                </a:solidFill>
              </a:rPr>
              <a:t>ZÁKON č. 56/2018 Z. z.</a:t>
            </a:r>
          </a:p>
          <a:p>
            <a:endParaRPr lang="sk-SK" sz="21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50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2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15884" y="1305098"/>
            <a:ext cx="8322041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k-SK" b="1" dirty="0" smtClean="0"/>
              <a:t>Zákon č. 259/2021 Z. z., </a:t>
            </a:r>
            <a:r>
              <a:rPr lang="sk-SK" dirty="0"/>
              <a:t>ktorým sa mení a </a:t>
            </a:r>
            <a:r>
              <a:rPr lang="sk-SK" dirty="0" smtClean="0"/>
              <a:t>dopĺňa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zákon č. </a:t>
            </a:r>
            <a:r>
              <a:rPr lang="sk-SK" b="1" dirty="0"/>
              <a:t>56/2018</a:t>
            </a:r>
            <a:r>
              <a:rPr lang="sk-SK" dirty="0"/>
              <a:t> Z. z.  o posudzovaní zhody výrobku, sprístupňovaní určeného výrobku na trhu a o zmene a doplnení niektorých zákonov, Čl. II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dirty="0" smtClean="0"/>
              <a:t>zákon č</a:t>
            </a:r>
            <a:r>
              <a:rPr lang="sk-SK" dirty="0"/>
              <a:t>. </a:t>
            </a:r>
            <a:r>
              <a:rPr lang="sk-SK" b="1" i="1" dirty="0">
                <a:hlinkClick r:id="rId3" tooltip="Odkaz na predpis alebo ustanovenie"/>
              </a:rPr>
              <a:t>145/1995 Z. z.</a:t>
            </a:r>
            <a:r>
              <a:rPr lang="sk-SK" dirty="0"/>
              <a:t> o správnych poplatkoch v </a:t>
            </a:r>
            <a:r>
              <a:rPr lang="sk-SK" dirty="0" smtClean="0"/>
              <a:t>znení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zákon </a:t>
            </a:r>
            <a:r>
              <a:rPr lang="sk-SK" dirty="0"/>
              <a:t>č. </a:t>
            </a:r>
            <a:r>
              <a:rPr lang="sk-SK" b="1" i="1" dirty="0">
                <a:hlinkClick r:id="rId4" tooltip="Odkaz na predpis alebo ustanovenie"/>
              </a:rPr>
              <a:t>529/2010 Z. z.</a:t>
            </a:r>
            <a:r>
              <a:rPr lang="sk-SK" dirty="0"/>
              <a:t> o environmentálnom navrhovaní a používaní výrobkov (zákon o </a:t>
            </a:r>
            <a:r>
              <a:rPr lang="sk-SK" dirty="0" err="1"/>
              <a:t>ekodizajne</a:t>
            </a:r>
            <a:r>
              <a:rPr lang="sk-SK" dirty="0"/>
              <a:t>) </a:t>
            </a:r>
            <a:endParaRPr lang="sk-SK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dirty="0" smtClean="0"/>
              <a:t>zákon č. </a:t>
            </a:r>
            <a:r>
              <a:rPr lang="sk-SK" b="1" i="1" dirty="0" smtClean="0">
                <a:hlinkClick r:id="rId5" tooltip="Odkaz na predpis alebo ustanovenie"/>
              </a:rPr>
              <a:t>78/2012 </a:t>
            </a:r>
            <a:r>
              <a:rPr lang="sk-SK" b="1" i="1" dirty="0">
                <a:hlinkClick r:id="rId5" tooltip="Odkaz na predpis alebo ustanovenie"/>
              </a:rPr>
              <a:t>Z. z.</a:t>
            </a:r>
            <a:r>
              <a:rPr lang="sk-SK" dirty="0"/>
              <a:t> o bezpečnosti </a:t>
            </a:r>
            <a:r>
              <a:rPr lang="sk-SK" dirty="0" smtClean="0"/>
              <a:t>hračiek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dirty="0" smtClean="0"/>
              <a:t>ákon </a:t>
            </a:r>
            <a:r>
              <a:rPr lang="sk-SK" dirty="0"/>
              <a:t>č. </a:t>
            </a:r>
            <a:r>
              <a:rPr lang="sk-SK" b="1" i="1" dirty="0">
                <a:hlinkClick r:id="rId6" tooltip="Odkaz na predpis alebo ustanovenie"/>
              </a:rPr>
              <a:t>58/2014 Z. z.</a:t>
            </a:r>
            <a:r>
              <a:rPr lang="sk-SK" dirty="0"/>
              <a:t> o výbušninách, výbušných predmetoch a munícii  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/>
              <a:t>z</a:t>
            </a:r>
            <a:r>
              <a:rPr lang="sk-SK" dirty="0" smtClean="0"/>
              <a:t>ákon </a:t>
            </a:r>
            <a:r>
              <a:rPr lang="sk-SK" dirty="0"/>
              <a:t>č. </a:t>
            </a:r>
            <a:r>
              <a:rPr lang="sk-SK" b="1" i="1" dirty="0">
                <a:hlinkClick r:id="rId7" tooltip="Odkaz na predpis alebo ustanovenie"/>
              </a:rPr>
              <a:t>346/2013 Z. z.</a:t>
            </a:r>
            <a:r>
              <a:rPr lang="sk-SK" dirty="0"/>
              <a:t> o obmedzení používania určitých nebezpečných látok v elektrických zariadeniach a elektronických zariadeniach </a:t>
            </a:r>
            <a:endParaRPr lang="sk-SK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dirty="0" smtClean="0"/>
              <a:t>zákon </a:t>
            </a:r>
            <a:r>
              <a:rPr lang="sk-SK" dirty="0"/>
              <a:t>č. </a:t>
            </a:r>
            <a:r>
              <a:rPr lang="sk-SK" b="1" i="1" dirty="0">
                <a:hlinkClick r:id="rId8" tooltip="Odkaz na predpis alebo ustanovenie"/>
              </a:rPr>
              <a:t>55/2018 Z. z.</a:t>
            </a:r>
            <a:r>
              <a:rPr lang="sk-SK" dirty="0"/>
              <a:t> o poskytovaní informácií o technickom predpise a o prekážkach voľného pohybu </a:t>
            </a:r>
            <a:r>
              <a:rPr lang="sk-SK" dirty="0" smtClean="0"/>
              <a:t>tovaru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/>
              <a:t>z</a:t>
            </a:r>
            <a:r>
              <a:rPr lang="pl-PL" dirty="0" smtClean="0"/>
              <a:t>ákon </a:t>
            </a:r>
            <a:r>
              <a:rPr lang="pl-PL" dirty="0"/>
              <a:t>č. </a:t>
            </a:r>
            <a:r>
              <a:rPr lang="pl-PL" b="1" i="1" dirty="0">
                <a:hlinkClick r:id="rId9" tooltip="Odkaz na predpis alebo ustanovenie"/>
              </a:rPr>
              <a:t>60/2018 Z. z.</a:t>
            </a:r>
            <a:r>
              <a:rPr lang="pl-PL" dirty="0"/>
              <a:t> o technickej normalizácii </a:t>
            </a:r>
            <a:endParaRPr lang="sk-SK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1357313" y="500063"/>
            <a:ext cx="63110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chemeClr val="bg1"/>
                </a:solidFill>
              </a:rPr>
              <a:t>ZÁKON </a:t>
            </a:r>
            <a:r>
              <a:rPr lang="sk-SK" sz="2400" b="1" dirty="0" smtClean="0">
                <a:solidFill>
                  <a:schemeClr val="bg1"/>
                </a:solidFill>
              </a:rPr>
              <a:t>č. </a:t>
            </a:r>
            <a:r>
              <a:rPr lang="sk-SK" sz="2400" b="1" dirty="0">
                <a:solidFill>
                  <a:schemeClr val="bg1"/>
                </a:solidFill>
              </a:rPr>
              <a:t>56/2018 Z. z.</a:t>
            </a:r>
          </a:p>
          <a:p>
            <a:endParaRPr lang="sk-SK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6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2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23528" y="1340768"/>
            <a:ext cx="831439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sk-SK" sz="2000" dirty="0" smtClean="0"/>
          </a:p>
          <a:p>
            <a:pPr algn="ctr"/>
            <a:endParaRPr lang="sk-SK" sz="2000" dirty="0"/>
          </a:p>
          <a:p>
            <a:pPr algn="ctr"/>
            <a:endParaRPr lang="sk-SK" sz="2000" dirty="0" smtClean="0"/>
          </a:p>
          <a:p>
            <a:pPr algn="just"/>
            <a:endParaRPr lang="sk-SK" sz="2000" dirty="0"/>
          </a:p>
          <a:p>
            <a:pPr algn="just"/>
            <a:endParaRPr lang="sk-SK" dirty="0"/>
          </a:p>
          <a:p>
            <a:pPr algn="just"/>
            <a:endParaRPr lang="sk-SK" dirty="0"/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1357312" y="500063"/>
            <a:ext cx="53029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2400" b="1" dirty="0">
                <a:solidFill>
                  <a:schemeClr val="bg1"/>
                </a:solidFill>
              </a:rPr>
              <a:t>ZÁKON </a:t>
            </a:r>
            <a:r>
              <a:rPr lang="sk-SK" sz="2400" b="1" dirty="0" smtClean="0">
                <a:solidFill>
                  <a:schemeClr val="bg1"/>
                </a:solidFill>
              </a:rPr>
              <a:t>č. </a:t>
            </a:r>
            <a:r>
              <a:rPr lang="sk-SK" sz="2400" b="1" dirty="0">
                <a:solidFill>
                  <a:schemeClr val="bg1"/>
                </a:solidFill>
              </a:rPr>
              <a:t>56/2018 Z. z.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9" y="996210"/>
            <a:ext cx="8958261" cy="58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46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876" y="-1246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323528" y="1340768"/>
            <a:ext cx="831439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b="1" dirty="0" smtClean="0"/>
              <a:t>Úpravy som vyznačila priamo v texte zákona:</a:t>
            </a:r>
          </a:p>
          <a:p>
            <a:pPr algn="ctr"/>
            <a:endParaRPr lang="sk-SK" b="1" dirty="0"/>
          </a:p>
          <a:p>
            <a:pPr algn="ctr"/>
            <a:endParaRPr lang="sk-SK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>
                <a:hlinkClick r:id="rId3" action="ppaction://hlinkfile"/>
              </a:rPr>
              <a:t>Zákon č. 56/2018 Z. z.</a:t>
            </a:r>
            <a:endParaRPr lang="sk-SK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Upravených je množstvo poznámok pod čiarou, kde boli doplnené aktuálne právne predpisy</a:t>
            </a:r>
          </a:p>
          <a:p>
            <a:pPr algn="ctr"/>
            <a:endParaRPr lang="sk-SK" dirty="0" smtClean="0"/>
          </a:p>
          <a:p>
            <a:pPr algn="ctr"/>
            <a:endParaRPr lang="sk-SK" dirty="0"/>
          </a:p>
        </p:txBody>
      </p:sp>
      <p:sp>
        <p:nvSpPr>
          <p:cNvPr id="7" name="BlokTextu 6"/>
          <p:cNvSpPr txBox="1">
            <a:spLocks noChangeArrowheads="1"/>
          </p:cNvSpPr>
          <p:nvPr/>
        </p:nvSpPr>
        <p:spPr bwMode="auto">
          <a:xfrm>
            <a:off x="1357313" y="500063"/>
            <a:ext cx="3501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2400" b="1">
                <a:solidFill>
                  <a:schemeClr val="bg1"/>
                </a:solidFill>
              </a:rPr>
              <a:t>ZÁKON </a:t>
            </a:r>
            <a:r>
              <a:rPr lang="sk-SK" sz="2400" b="1" smtClean="0">
                <a:solidFill>
                  <a:schemeClr val="bg1"/>
                </a:solidFill>
              </a:rPr>
              <a:t>č. </a:t>
            </a:r>
            <a:r>
              <a:rPr lang="sk-SK" sz="2400" b="1" dirty="0">
                <a:solidFill>
                  <a:schemeClr val="bg1"/>
                </a:solidFill>
              </a:rPr>
              <a:t>56/2018 Z. z.</a:t>
            </a:r>
          </a:p>
        </p:txBody>
      </p:sp>
    </p:spTree>
    <p:extLst>
      <p:ext uri="{BB962C8B-B14F-4D97-AF65-F5344CB8AC3E}">
        <p14:creationId xmlns:p14="http://schemas.microsoft.com/office/powerpoint/2010/main" val="396709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 descr="unms_vzor ppoint o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ĺžnik 5"/>
          <p:cNvSpPr/>
          <p:nvPr/>
        </p:nvSpPr>
        <p:spPr>
          <a:xfrm>
            <a:off x="179512" y="2853509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sk-SK" sz="2000" b="1" dirty="0"/>
              <a:t>ĎAKUJEM ZA </a:t>
            </a:r>
            <a:r>
              <a:rPr lang="sk-SK" sz="2000" b="1" dirty="0" smtClean="0"/>
              <a:t>POZORNOSŤ</a:t>
            </a:r>
          </a:p>
          <a:p>
            <a:pPr lvl="0" algn="ctr"/>
            <a:endParaRPr lang="sk-SK" sz="2000" b="1" dirty="0"/>
          </a:p>
          <a:p>
            <a:pPr lvl="0" algn="ctr"/>
            <a:endParaRPr lang="sk-SK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43886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486</Words>
  <Application>Microsoft Office PowerPoint</Application>
  <PresentationFormat>Prezentácia na obrazovke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0" baseType="lpstr">
      <vt:lpstr>Arial</vt:lpstr>
      <vt:lpstr>Calibri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TO-Lubomir</dc:creator>
  <cp:lastModifiedBy>Laurovičová Monika</cp:lastModifiedBy>
  <cp:revision>78</cp:revision>
  <cp:lastPrinted>2021-06-28T13:04:18Z</cp:lastPrinted>
  <dcterms:created xsi:type="dcterms:W3CDTF">2016-10-03T12:46:39Z</dcterms:created>
  <dcterms:modified xsi:type="dcterms:W3CDTF">2021-10-25T09:20:29Z</dcterms:modified>
</cp:coreProperties>
</file>